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-6610" y="0"/>
            <a:ext cx="18037385" cy="10297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835750"/>
            <a:ext cx="1625600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2077720"/>
          </a:xfrm>
          <a:custGeom>
            <a:avLst/>
            <a:gdLst/>
            <a:ahLst/>
            <a:cxnLst/>
            <a:rect l="l" t="t" r="r" b="b"/>
            <a:pathLst>
              <a:path w="18288000" h="2077720">
                <a:moveTo>
                  <a:pt x="0" y="0"/>
                </a:moveTo>
                <a:lnTo>
                  <a:pt x="18288000" y="0"/>
                </a:lnTo>
                <a:lnTo>
                  <a:pt x="18288000" y="2077110"/>
                </a:lnTo>
                <a:lnTo>
                  <a:pt x="0" y="2077110"/>
                </a:lnTo>
                <a:lnTo>
                  <a:pt x="0" y="0"/>
                </a:lnTo>
                <a:close/>
              </a:path>
            </a:pathLst>
          </a:custGeom>
          <a:solidFill>
            <a:srgbClr val="D4DB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08563" y="612666"/>
            <a:ext cx="6670873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2087276"/>
            <a:ext cx="8251825" cy="2829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7189" y="305156"/>
            <a:ext cx="17573625" cy="9696450"/>
            <a:chOff x="357189" y="305156"/>
            <a:chExt cx="17573625" cy="9696450"/>
          </a:xfrm>
        </p:grpSpPr>
        <p:sp>
          <p:nvSpPr>
            <p:cNvPr id="3" name="object 3"/>
            <p:cNvSpPr/>
            <p:nvPr/>
          </p:nvSpPr>
          <p:spPr>
            <a:xfrm>
              <a:off x="357189" y="305156"/>
              <a:ext cx="17573625" cy="9696450"/>
            </a:xfrm>
            <a:custGeom>
              <a:avLst/>
              <a:gdLst/>
              <a:ahLst/>
              <a:cxnLst/>
              <a:rect l="l" t="t" r="r" b="b"/>
              <a:pathLst>
                <a:path w="17573625" h="9696450">
                  <a:moveTo>
                    <a:pt x="17307372" y="9696093"/>
                  </a:moveTo>
                  <a:lnTo>
                    <a:pt x="266264" y="9696093"/>
                  </a:lnTo>
                  <a:lnTo>
                    <a:pt x="218491" y="9691792"/>
                  </a:lnTo>
                  <a:lnTo>
                    <a:pt x="173491" y="9679396"/>
                  </a:lnTo>
                  <a:lnTo>
                    <a:pt x="132024" y="9659666"/>
                  </a:lnTo>
                  <a:lnTo>
                    <a:pt x="94851" y="9633360"/>
                  </a:lnTo>
                  <a:lnTo>
                    <a:pt x="62732" y="9601241"/>
                  </a:lnTo>
                  <a:lnTo>
                    <a:pt x="36427" y="9564067"/>
                  </a:lnTo>
                  <a:lnTo>
                    <a:pt x="16696" y="9522598"/>
                  </a:lnTo>
                  <a:lnTo>
                    <a:pt x="4300" y="9477596"/>
                  </a:lnTo>
                  <a:lnTo>
                    <a:pt x="0" y="9429819"/>
                  </a:lnTo>
                  <a:lnTo>
                    <a:pt x="0" y="266263"/>
                  </a:lnTo>
                  <a:lnTo>
                    <a:pt x="4300" y="218491"/>
                  </a:lnTo>
                  <a:lnTo>
                    <a:pt x="16696" y="173492"/>
                  </a:lnTo>
                  <a:lnTo>
                    <a:pt x="36427" y="132025"/>
                  </a:lnTo>
                  <a:lnTo>
                    <a:pt x="62732" y="94852"/>
                  </a:lnTo>
                  <a:lnTo>
                    <a:pt x="94851" y="62733"/>
                  </a:lnTo>
                  <a:lnTo>
                    <a:pt x="132024" y="36428"/>
                  </a:lnTo>
                  <a:lnTo>
                    <a:pt x="173491" y="16697"/>
                  </a:lnTo>
                  <a:lnTo>
                    <a:pt x="218491" y="4301"/>
                  </a:lnTo>
                  <a:lnTo>
                    <a:pt x="266264" y="0"/>
                  </a:lnTo>
                  <a:lnTo>
                    <a:pt x="17307372" y="0"/>
                  </a:lnTo>
                  <a:lnTo>
                    <a:pt x="17355139" y="4301"/>
                  </a:lnTo>
                  <a:lnTo>
                    <a:pt x="17400135" y="16697"/>
                  </a:lnTo>
                  <a:lnTo>
                    <a:pt x="17441598" y="36428"/>
                  </a:lnTo>
                  <a:lnTo>
                    <a:pt x="17478768" y="62733"/>
                  </a:lnTo>
                  <a:lnTo>
                    <a:pt x="17510885" y="94852"/>
                  </a:lnTo>
                  <a:lnTo>
                    <a:pt x="17537189" y="132025"/>
                  </a:lnTo>
                  <a:lnTo>
                    <a:pt x="17556919" y="173492"/>
                  </a:lnTo>
                  <a:lnTo>
                    <a:pt x="17569314" y="218491"/>
                  </a:lnTo>
                  <a:lnTo>
                    <a:pt x="17573615" y="266263"/>
                  </a:lnTo>
                  <a:lnTo>
                    <a:pt x="17573615" y="9429819"/>
                  </a:lnTo>
                  <a:lnTo>
                    <a:pt x="17569314" y="9477596"/>
                  </a:lnTo>
                  <a:lnTo>
                    <a:pt x="17556919" y="9522598"/>
                  </a:lnTo>
                  <a:lnTo>
                    <a:pt x="17537189" y="9564067"/>
                  </a:lnTo>
                  <a:lnTo>
                    <a:pt x="17510885" y="9601241"/>
                  </a:lnTo>
                  <a:lnTo>
                    <a:pt x="17478768" y="9633360"/>
                  </a:lnTo>
                  <a:lnTo>
                    <a:pt x="17441598" y="9659666"/>
                  </a:lnTo>
                  <a:lnTo>
                    <a:pt x="17400135" y="9679396"/>
                  </a:lnTo>
                  <a:lnTo>
                    <a:pt x="17355139" y="9691792"/>
                  </a:lnTo>
                  <a:lnTo>
                    <a:pt x="17307372" y="96960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100925" y="2197882"/>
              <a:ext cx="5772149" cy="58959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654327" y="3270723"/>
            <a:ext cx="7668259" cy="336931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ts val="12015"/>
              </a:lnSpc>
              <a:spcBef>
                <a:spcPts val="115"/>
              </a:spcBef>
            </a:pPr>
            <a:r>
              <a:rPr dirty="0" sz="11050" spc="760" b="1">
                <a:solidFill>
                  <a:srgbClr val="FFFFFF"/>
                </a:solidFill>
                <a:latin typeface="Arial"/>
                <a:cs typeface="Arial"/>
              </a:rPr>
              <a:t>Showcase</a:t>
            </a:r>
            <a:endParaRPr sz="11050">
              <a:latin typeface="Arial"/>
              <a:cs typeface="Arial"/>
            </a:endParaRPr>
          </a:p>
          <a:p>
            <a:pPr marL="12700">
              <a:lnSpc>
                <a:spcPts val="14294"/>
              </a:lnSpc>
            </a:pPr>
            <a:r>
              <a:rPr dirty="0" sz="12950" spc="-575" b="1">
                <a:solidFill>
                  <a:srgbClr val="F4543B"/>
                </a:solidFill>
                <a:latin typeface="Verdana"/>
                <a:cs typeface="Verdana"/>
              </a:rPr>
              <a:t>Portfolio</a:t>
            </a:r>
            <a:endParaRPr sz="12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4327" y="8461406"/>
            <a:ext cx="29095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65" b="1">
                <a:solidFill>
                  <a:srgbClr val="FFFFFF"/>
                </a:solidFill>
                <a:latin typeface="Verdana"/>
                <a:cs typeface="Verdana"/>
              </a:rPr>
              <a:t>2023/04/22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4327" y="991234"/>
            <a:ext cx="3369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1852930" algn="l"/>
              </a:tabLst>
            </a:pP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Y	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B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L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4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dirty="0" sz="1800" spc="125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76857" y="991234"/>
            <a:ext cx="218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4814" algn="l"/>
              </a:tabLst>
            </a:pP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V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E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R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I </a:t>
            </a:r>
            <a:r>
              <a:rPr dirty="0" sz="1800" spc="9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N	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2 </a:t>
            </a:r>
            <a:r>
              <a:rPr dirty="0" sz="1800" spc="-25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1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78363" y="8248644"/>
            <a:ext cx="3485515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1920">
              <a:lnSpc>
                <a:spcPts val="1980"/>
              </a:lnSpc>
              <a:spcBef>
                <a:spcPts val="100"/>
              </a:spcBef>
            </a:pPr>
            <a:r>
              <a:rPr dirty="0" sz="1800" spc="9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1800">
              <a:latin typeface="Verdana"/>
              <a:cs typeface="Verdana"/>
            </a:endParaRPr>
          </a:p>
          <a:p>
            <a:pPr algn="ctr" marL="12065" marR="5080">
              <a:lnSpc>
                <a:spcPts val="1800"/>
              </a:lnSpc>
              <a:spcBef>
                <a:spcPts val="180"/>
              </a:spcBef>
              <a:tabLst>
                <a:tab pos="1177925" algn="l"/>
                <a:tab pos="2104390" algn="l"/>
              </a:tabLst>
            </a:pP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Verdana"/>
                <a:cs typeface="Verdana"/>
              </a:rPr>
              <a:t>E	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8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00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S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L	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65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1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00">
              <a:latin typeface="Verdana"/>
              <a:cs typeface="Verdana"/>
            </a:endParaRPr>
          </a:p>
          <a:p>
            <a:pPr algn="ctr" marL="488315" marR="480695">
              <a:lnSpc>
                <a:spcPts val="1800"/>
              </a:lnSpc>
              <a:tabLst>
                <a:tab pos="1466215" algn="l"/>
                <a:tab pos="2156460" algn="l"/>
              </a:tabLst>
            </a:pP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204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	</a:t>
            </a:r>
            <a:r>
              <a:rPr dirty="0" sz="1800" spc="95">
                <a:solidFill>
                  <a:srgbClr val="FFFFFF"/>
                </a:solidFill>
                <a:latin typeface="Verdana"/>
                <a:cs typeface="Verdana"/>
              </a:rPr>
              <a:t>D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S S 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L </a:t>
            </a:r>
            <a:r>
              <a:rPr dirty="0" sz="1800" spc="-2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1800" spc="-2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Verdana"/>
                <a:cs typeface="Verdana"/>
              </a:rPr>
              <a:t>H	</a:t>
            </a:r>
            <a:r>
              <a:rPr dirty="0" sz="1800" spc="9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114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1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4788" y="2445592"/>
            <a:ext cx="11639549" cy="727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dirty="0" spc="30">
                <a:latin typeface="Arial"/>
                <a:cs typeface="Arial"/>
              </a:rPr>
              <a:t>Engineering</a:t>
            </a:r>
            <a:r>
              <a:rPr dirty="0" spc="18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Technology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077720"/>
          </a:xfrm>
          <a:custGeom>
            <a:avLst/>
            <a:gdLst/>
            <a:ahLst/>
            <a:cxnLst/>
            <a:rect l="l" t="t" r="r" b="b"/>
            <a:pathLst>
              <a:path w="18288000" h="2077720">
                <a:moveTo>
                  <a:pt x="18288000" y="2077111"/>
                </a:moveTo>
                <a:lnTo>
                  <a:pt x="0" y="2077111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077111"/>
                </a:lnTo>
                <a:close/>
              </a:path>
            </a:pathLst>
          </a:custGeom>
          <a:solidFill>
            <a:srgbClr val="D4DB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Engineering</a:t>
            </a:r>
            <a:r>
              <a:rPr dirty="0" spc="105"/>
              <a:t> </a:t>
            </a:r>
            <a:r>
              <a:rPr dirty="0" spc="75"/>
              <a:t>Technology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3181" y="8970986"/>
            <a:ext cx="6522084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65">
                <a:latin typeface="Arial Black"/>
                <a:cs typeface="Arial Black"/>
              </a:rPr>
              <a:t>https://youtu.be/koAaD76Cvuo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24847" y="2545232"/>
            <a:ext cx="9238305" cy="518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2792730"/>
            <a:chOff x="0" y="0"/>
            <a:chExt cx="18288000" cy="279273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2077720"/>
            </a:xfrm>
            <a:custGeom>
              <a:avLst/>
              <a:gdLst/>
              <a:ahLst/>
              <a:cxnLst/>
              <a:rect l="l" t="t" r="r" b="b"/>
              <a:pathLst>
                <a:path w="18288000" h="2077720">
                  <a:moveTo>
                    <a:pt x="18288000" y="2077111"/>
                  </a:moveTo>
                  <a:lnTo>
                    <a:pt x="0" y="2077111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2077111"/>
                  </a:lnTo>
                  <a:close/>
                </a:path>
              </a:pathLst>
            </a:custGeom>
            <a:solidFill>
              <a:srgbClr val="D4DB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2068836"/>
              <a:ext cx="18288000" cy="723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21486" y="612669"/>
            <a:ext cx="5337175" cy="726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Product</a:t>
            </a:r>
            <a:r>
              <a:rPr dirty="0" spc="95"/>
              <a:t> </a:t>
            </a:r>
            <a:r>
              <a:rPr dirty="0" spc="75"/>
              <a:t>Technology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6194" y="2270911"/>
            <a:ext cx="25095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>
                <a:latin typeface="Trebuchet MS"/>
                <a:cs typeface="Trebuchet MS"/>
              </a:rPr>
              <a:t>VOLTAGE</a:t>
            </a:r>
            <a:r>
              <a:rPr dirty="0" sz="2000" spc="45">
                <a:latin typeface="Trebuchet MS"/>
                <a:cs typeface="Trebuchet MS"/>
              </a:rPr>
              <a:t> </a:t>
            </a:r>
            <a:r>
              <a:rPr dirty="0" sz="2000" spc="125">
                <a:latin typeface="Trebuchet MS"/>
                <a:cs typeface="Trebuchet MS"/>
              </a:rPr>
              <a:t>REQUIRED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6660" y="2270911"/>
            <a:ext cx="8153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5">
                <a:latin typeface="Arial"/>
                <a:cs typeface="Arial"/>
              </a:rPr>
              <a:t>S</a:t>
            </a:r>
            <a:r>
              <a:rPr dirty="0" sz="2000" spc="-80">
                <a:latin typeface="Arial"/>
                <a:cs typeface="Arial"/>
              </a:rPr>
              <a:t>P</a:t>
            </a:r>
            <a:r>
              <a:rPr dirty="0" sz="2000" spc="-135">
                <a:latin typeface="Arial"/>
                <a:cs typeface="Arial"/>
              </a:rPr>
              <a:t>EE</a:t>
            </a:r>
            <a:r>
              <a:rPr dirty="0" sz="2000" spc="-175"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0472" y="2270911"/>
            <a:ext cx="1647189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">
                <a:latin typeface="Arial"/>
                <a:cs typeface="Arial"/>
              </a:rPr>
              <a:t>DIMENSIONS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4603" y="2270911"/>
            <a:ext cx="20320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65">
                <a:latin typeface="Trebuchet MS"/>
                <a:cs typeface="Trebuchet MS"/>
              </a:rPr>
              <a:t>ASSEMBLY</a:t>
            </a:r>
            <a:r>
              <a:rPr dirty="0" sz="2000" spc="45">
                <a:latin typeface="Trebuchet MS"/>
                <a:cs typeface="Trebuchet MS"/>
              </a:rPr>
              <a:t> </a:t>
            </a:r>
            <a:r>
              <a:rPr dirty="0" sz="2000" spc="150">
                <a:latin typeface="Trebuchet MS"/>
                <a:cs typeface="Trebuchet MS"/>
              </a:rPr>
              <a:t>TIME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789505" y="2270911"/>
            <a:ext cx="3154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>
                <a:latin typeface="Arial"/>
                <a:cs typeface="Arial"/>
              </a:rPr>
              <a:t>OPERATIONAL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DISTANCE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2801050"/>
            <a:ext cx="18288000" cy="6327775"/>
            <a:chOff x="0" y="2801050"/>
            <a:chExt cx="18288000" cy="6327775"/>
          </a:xfrm>
        </p:grpSpPr>
        <p:sp>
          <p:nvSpPr>
            <p:cNvPr id="12" name="object 12"/>
            <p:cNvSpPr/>
            <p:nvPr/>
          </p:nvSpPr>
          <p:spPr>
            <a:xfrm>
              <a:off x="3663284" y="2801050"/>
              <a:ext cx="0" cy="6296660"/>
            </a:xfrm>
            <a:custGeom>
              <a:avLst/>
              <a:gdLst/>
              <a:ahLst/>
              <a:cxnLst/>
              <a:rect l="l" t="t" r="r" b="b"/>
              <a:pathLst>
                <a:path w="0" h="6296659">
                  <a:moveTo>
                    <a:pt x="0" y="0"/>
                  </a:moveTo>
                  <a:lnTo>
                    <a:pt x="0" y="6296077"/>
                  </a:lnTo>
                </a:path>
              </a:pathLst>
            </a:custGeom>
            <a:ln w="19042">
              <a:solidFill>
                <a:srgbClr val="FFB9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317074" y="2801050"/>
              <a:ext cx="0" cy="6296660"/>
            </a:xfrm>
            <a:custGeom>
              <a:avLst/>
              <a:gdLst/>
              <a:ahLst/>
              <a:cxnLst/>
              <a:rect l="l" t="t" r="r" b="b"/>
              <a:pathLst>
                <a:path w="0" h="6296659">
                  <a:moveTo>
                    <a:pt x="0" y="0"/>
                  </a:moveTo>
                  <a:lnTo>
                    <a:pt x="0" y="6296077"/>
                  </a:lnTo>
                </a:path>
              </a:pathLst>
            </a:custGeom>
            <a:ln w="19042">
              <a:solidFill>
                <a:srgbClr val="FFB9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70864" y="2801050"/>
              <a:ext cx="0" cy="6296660"/>
            </a:xfrm>
            <a:custGeom>
              <a:avLst/>
              <a:gdLst/>
              <a:ahLst/>
              <a:cxnLst/>
              <a:rect l="l" t="t" r="r" b="b"/>
              <a:pathLst>
                <a:path w="0" h="6296659">
                  <a:moveTo>
                    <a:pt x="0" y="0"/>
                  </a:moveTo>
                  <a:lnTo>
                    <a:pt x="0" y="6296077"/>
                  </a:lnTo>
                </a:path>
              </a:pathLst>
            </a:custGeom>
            <a:ln w="19042">
              <a:solidFill>
                <a:srgbClr val="FFB9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4624654" y="2801050"/>
              <a:ext cx="0" cy="6296660"/>
            </a:xfrm>
            <a:custGeom>
              <a:avLst/>
              <a:gdLst/>
              <a:ahLst/>
              <a:cxnLst/>
              <a:rect l="l" t="t" r="r" b="b"/>
              <a:pathLst>
                <a:path w="0" h="6296659">
                  <a:moveTo>
                    <a:pt x="0" y="0"/>
                  </a:moveTo>
                  <a:lnTo>
                    <a:pt x="0" y="6296077"/>
                  </a:lnTo>
                </a:path>
              </a:pathLst>
            </a:custGeom>
            <a:ln w="19042">
              <a:solidFill>
                <a:srgbClr val="FFB9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9109161"/>
              <a:ext cx="18288000" cy="19050"/>
            </a:xfrm>
            <a:custGeom>
              <a:avLst/>
              <a:gdLst/>
              <a:ahLst/>
              <a:cxnLst/>
              <a:rect l="l" t="t" r="r" b="b"/>
              <a:pathLst>
                <a:path w="18288000" h="19050">
                  <a:moveTo>
                    <a:pt x="18288000" y="0"/>
                  </a:moveTo>
                  <a:lnTo>
                    <a:pt x="182880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FB92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368620" y="3125821"/>
            <a:ext cx="89725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350">
                <a:latin typeface="Trebuchet MS"/>
                <a:cs typeface="Trebuchet MS"/>
              </a:rPr>
              <a:t>9</a:t>
            </a:r>
            <a:r>
              <a:rPr dirty="0" sz="6400" spc="15">
                <a:latin typeface="Trebuchet MS"/>
                <a:cs typeface="Trebuchet MS"/>
              </a:rPr>
              <a:t>v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4979" y="3125821"/>
            <a:ext cx="237172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130">
                <a:latin typeface="Trebuchet MS"/>
                <a:cs typeface="Trebuchet MS"/>
              </a:rPr>
              <a:t>5cm/s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67028" y="3015944"/>
            <a:ext cx="3445510" cy="1511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29615" marR="5080" indent="-717550">
              <a:lnSpc>
                <a:spcPct val="116100"/>
              </a:lnSpc>
              <a:spcBef>
                <a:spcPts val="95"/>
              </a:spcBef>
            </a:pPr>
            <a:r>
              <a:rPr dirty="0" sz="4200" spc="-10">
                <a:latin typeface="Trebuchet MS"/>
                <a:cs typeface="Trebuchet MS"/>
              </a:rPr>
              <a:t>approximately  </a:t>
            </a:r>
            <a:r>
              <a:rPr dirty="0" sz="4200" spc="385">
                <a:latin typeface="Trebuchet MS"/>
                <a:cs typeface="Trebuchet MS"/>
              </a:rPr>
              <a:t>1</a:t>
            </a:r>
            <a:r>
              <a:rPr dirty="0" sz="4200" spc="-150">
                <a:latin typeface="Trebuchet MS"/>
                <a:cs typeface="Trebuchet MS"/>
              </a:rPr>
              <a:t> </a:t>
            </a:r>
            <a:r>
              <a:rPr dirty="0" sz="4200" spc="-35">
                <a:latin typeface="Trebuchet MS"/>
                <a:cs typeface="Trebuchet MS"/>
              </a:rPr>
              <a:t>minute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61845" y="3286149"/>
            <a:ext cx="237109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30">
                <a:latin typeface="Trebuchet MS"/>
                <a:cs typeface="Trebuchet MS"/>
              </a:rPr>
              <a:t>8''x6''x4''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584622" y="3118815"/>
            <a:ext cx="187134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385">
                <a:latin typeface="Trebuchet MS"/>
                <a:cs typeface="Trebuchet MS"/>
              </a:rPr>
              <a:t>100</a:t>
            </a:r>
            <a:r>
              <a:rPr dirty="0" sz="4200" spc="-210">
                <a:latin typeface="Trebuchet MS"/>
                <a:cs typeface="Trebuchet MS"/>
              </a:rPr>
              <a:t> </a:t>
            </a:r>
            <a:r>
              <a:rPr dirty="0" sz="4200" spc="25">
                <a:latin typeface="Trebuchet MS"/>
                <a:cs typeface="Trebuchet MS"/>
              </a:rPr>
              <a:t>cm</a:t>
            </a:r>
            <a:endParaRPr sz="4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4961" y="7183861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-2824" y="0"/>
            <a:ext cx="5319396" cy="2298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1028699"/>
            <a:ext cx="9766300" cy="8229600"/>
            <a:chOff x="0" y="1028699"/>
            <a:chExt cx="9766300" cy="8229600"/>
          </a:xfrm>
        </p:grpSpPr>
        <p:sp>
          <p:nvSpPr>
            <p:cNvPr id="6" name="object 6"/>
            <p:cNvSpPr/>
            <p:nvPr/>
          </p:nvSpPr>
          <p:spPr>
            <a:xfrm>
              <a:off x="8138769" y="1028699"/>
              <a:ext cx="47625" cy="8229600"/>
            </a:xfrm>
            <a:custGeom>
              <a:avLst/>
              <a:gdLst/>
              <a:ahLst/>
              <a:cxnLst/>
              <a:rect l="l" t="t" r="r" b="b"/>
              <a:pathLst>
                <a:path w="47625" h="8229600">
                  <a:moveTo>
                    <a:pt x="47625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8229600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53804" y="2676655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5">
                  <a:moveTo>
                    <a:pt x="184987" y="369917"/>
                  </a:moveTo>
                  <a:lnTo>
                    <a:pt x="135787" y="363313"/>
                  </a:lnTo>
                  <a:lnTo>
                    <a:pt x="91597" y="344667"/>
                  </a:lnTo>
                  <a:lnTo>
                    <a:pt x="54159" y="315746"/>
                  </a:lnTo>
                  <a:lnTo>
                    <a:pt x="25236" y="278312"/>
                  </a:lnTo>
                  <a:lnTo>
                    <a:pt x="6589" y="234130"/>
                  </a:lnTo>
                  <a:lnTo>
                    <a:pt x="0" y="185097"/>
                  </a:lnTo>
                  <a:lnTo>
                    <a:pt x="0" y="184825"/>
                  </a:lnTo>
                  <a:lnTo>
                    <a:pt x="6589" y="135791"/>
                  </a:lnTo>
                  <a:lnTo>
                    <a:pt x="25236" y="91608"/>
                  </a:lnTo>
                  <a:lnTo>
                    <a:pt x="54159" y="54174"/>
                  </a:lnTo>
                  <a:lnTo>
                    <a:pt x="91597" y="25252"/>
                  </a:lnTo>
                  <a:lnTo>
                    <a:pt x="135787" y="6606"/>
                  </a:lnTo>
                  <a:lnTo>
                    <a:pt x="184964" y="0"/>
                  </a:lnTo>
                  <a:lnTo>
                    <a:pt x="234129" y="6606"/>
                  </a:lnTo>
                  <a:lnTo>
                    <a:pt x="278310" y="25252"/>
                  </a:lnTo>
                  <a:lnTo>
                    <a:pt x="315743" y="54174"/>
                  </a:lnTo>
                  <a:lnTo>
                    <a:pt x="344664" y="91608"/>
                  </a:lnTo>
                  <a:lnTo>
                    <a:pt x="363310" y="135791"/>
                  </a:lnTo>
                  <a:lnTo>
                    <a:pt x="369899" y="184825"/>
                  </a:lnTo>
                  <a:lnTo>
                    <a:pt x="369899" y="185097"/>
                  </a:lnTo>
                  <a:lnTo>
                    <a:pt x="363310" y="234130"/>
                  </a:lnTo>
                  <a:lnTo>
                    <a:pt x="344664" y="278312"/>
                  </a:lnTo>
                  <a:lnTo>
                    <a:pt x="315743" y="315746"/>
                  </a:lnTo>
                  <a:lnTo>
                    <a:pt x="278310" y="344667"/>
                  </a:lnTo>
                  <a:lnTo>
                    <a:pt x="234129" y="363313"/>
                  </a:lnTo>
                  <a:lnTo>
                    <a:pt x="184987" y="369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53804" y="2676655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5">
                  <a:moveTo>
                    <a:pt x="184987" y="369917"/>
                  </a:moveTo>
                  <a:lnTo>
                    <a:pt x="135787" y="363313"/>
                  </a:lnTo>
                  <a:lnTo>
                    <a:pt x="91597" y="344667"/>
                  </a:lnTo>
                  <a:lnTo>
                    <a:pt x="54159" y="315746"/>
                  </a:lnTo>
                  <a:lnTo>
                    <a:pt x="25236" y="278312"/>
                  </a:lnTo>
                  <a:lnTo>
                    <a:pt x="6589" y="234130"/>
                  </a:lnTo>
                  <a:lnTo>
                    <a:pt x="0" y="185097"/>
                  </a:lnTo>
                  <a:lnTo>
                    <a:pt x="0" y="184825"/>
                  </a:lnTo>
                  <a:lnTo>
                    <a:pt x="6589" y="135791"/>
                  </a:lnTo>
                  <a:lnTo>
                    <a:pt x="25236" y="91608"/>
                  </a:lnTo>
                  <a:lnTo>
                    <a:pt x="54159" y="54174"/>
                  </a:lnTo>
                  <a:lnTo>
                    <a:pt x="91597" y="25252"/>
                  </a:lnTo>
                  <a:lnTo>
                    <a:pt x="135787" y="6606"/>
                  </a:lnTo>
                  <a:lnTo>
                    <a:pt x="184964" y="0"/>
                  </a:lnTo>
                  <a:lnTo>
                    <a:pt x="234129" y="6606"/>
                  </a:lnTo>
                  <a:lnTo>
                    <a:pt x="278310" y="25252"/>
                  </a:lnTo>
                  <a:lnTo>
                    <a:pt x="315743" y="54174"/>
                  </a:lnTo>
                  <a:lnTo>
                    <a:pt x="344664" y="91608"/>
                  </a:lnTo>
                  <a:lnTo>
                    <a:pt x="363310" y="135791"/>
                  </a:lnTo>
                  <a:lnTo>
                    <a:pt x="369899" y="184825"/>
                  </a:lnTo>
                  <a:lnTo>
                    <a:pt x="369899" y="185097"/>
                  </a:lnTo>
                  <a:lnTo>
                    <a:pt x="363310" y="234130"/>
                  </a:lnTo>
                  <a:lnTo>
                    <a:pt x="344664" y="278312"/>
                  </a:lnTo>
                  <a:lnTo>
                    <a:pt x="315743" y="315746"/>
                  </a:lnTo>
                  <a:lnTo>
                    <a:pt x="278310" y="344667"/>
                  </a:lnTo>
                  <a:lnTo>
                    <a:pt x="234129" y="363313"/>
                  </a:lnTo>
                  <a:lnTo>
                    <a:pt x="184987" y="369917"/>
                  </a:lnTo>
                  <a:close/>
                </a:path>
              </a:pathLst>
            </a:custGeom>
            <a:solidFill>
              <a:srgbClr val="009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979999" y="4958547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2" y="369905"/>
                  </a:moveTo>
                  <a:lnTo>
                    <a:pt x="135777" y="363297"/>
                  </a:lnTo>
                  <a:lnTo>
                    <a:pt x="91593" y="344651"/>
                  </a:lnTo>
                  <a:lnTo>
                    <a:pt x="54162" y="315730"/>
                  </a:lnTo>
                  <a:lnTo>
                    <a:pt x="25246" y="278298"/>
                  </a:lnTo>
                  <a:lnTo>
                    <a:pt x="6605" y="234117"/>
                  </a:lnTo>
                  <a:lnTo>
                    <a:pt x="0" y="184952"/>
                  </a:lnTo>
                  <a:lnTo>
                    <a:pt x="6605" y="135787"/>
                  </a:lnTo>
                  <a:lnTo>
                    <a:pt x="25246" y="91606"/>
                  </a:lnTo>
                  <a:lnTo>
                    <a:pt x="54162" y="54174"/>
                  </a:lnTo>
                  <a:lnTo>
                    <a:pt x="91593" y="25253"/>
                  </a:lnTo>
                  <a:lnTo>
                    <a:pt x="135777" y="6607"/>
                  </a:lnTo>
                  <a:lnTo>
                    <a:pt x="184953" y="0"/>
                  </a:lnTo>
                  <a:lnTo>
                    <a:pt x="234117" y="6607"/>
                  </a:lnTo>
                  <a:lnTo>
                    <a:pt x="278298" y="25253"/>
                  </a:lnTo>
                  <a:lnTo>
                    <a:pt x="315730" y="54174"/>
                  </a:lnTo>
                  <a:lnTo>
                    <a:pt x="344652" y="91606"/>
                  </a:lnTo>
                  <a:lnTo>
                    <a:pt x="363298" y="135787"/>
                  </a:lnTo>
                  <a:lnTo>
                    <a:pt x="369905" y="184952"/>
                  </a:lnTo>
                  <a:lnTo>
                    <a:pt x="363298" y="234117"/>
                  </a:lnTo>
                  <a:lnTo>
                    <a:pt x="344652" y="278298"/>
                  </a:lnTo>
                  <a:lnTo>
                    <a:pt x="315730" y="315730"/>
                  </a:lnTo>
                  <a:lnTo>
                    <a:pt x="278298" y="344651"/>
                  </a:lnTo>
                  <a:lnTo>
                    <a:pt x="234117" y="363297"/>
                  </a:lnTo>
                  <a:lnTo>
                    <a:pt x="184952" y="3699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953804" y="6501597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64" y="369904"/>
                  </a:moveTo>
                  <a:lnTo>
                    <a:pt x="135787" y="363297"/>
                  </a:lnTo>
                  <a:lnTo>
                    <a:pt x="91597" y="344651"/>
                  </a:lnTo>
                  <a:lnTo>
                    <a:pt x="54159" y="315730"/>
                  </a:lnTo>
                  <a:lnTo>
                    <a:pt x="25236" y="278297"/>
                  </a:lnTo>
                  <a:lnTo>
                    <a:pt x="6589" y="234117"/>
                  </a:lnTo>
                  <a:lnTo>
                    <a:pt x="0" y="185088"/>
                  </a:lnTo>
                  <a:lnTo>
                    <a:pt x="0" y="184816"/>
                  </a:lnTo>
                  <a:lnTo>
                    <a:pt x="6589" y="135787"/>
                  </a:lnTo>
                  <a:lnTo>
                    <a:pt x="25236" y="91606"/>
                  </a:lnTo>
                  <a:lnTo>
                    <a:pt x="54159" y="54174"/>
                  </a:lnTo>
                  <a:lnTo>
                    <a:pt x="91597" y="25252"/>
                  </a:lnTo>
                  <a:lnTo>
                    <a:pt x="135787" y="6606"/>
                  </a:lnTo>
                  <a:lnTo>
                    <a:pt x="184961" y="0"/>
                  </a:lnTo>
                  <a:lnTo>
                    <a:pt x="234129" y="6606"/>
                  </a:lnTo>
                  <a:lnTo>
                    <a:pt x="278310" y="25252"/>
                  </a:lnTo>
                  <a:lnTo>
                    <a:pt x="315743" y="54174"/>
                  </a:lnTo>
                  <a:lnTo>
                    <a:pt x="344664" y="91606"/>
                  </a:lnTo>
                  <a:lnTo>
                    <a:pt x="363310" y="135787"/>
                  </a:lnTo>
                  <a:lnTo>
                    <a:pt x="369899" y="184816"/>
                  </a:lnTo>
                  <a:lnTo>
                    <a:pt x="369899" y="185088"/>
                  </a:lnTo>
                  <a:lnTo>
                    <a:pt x="363310" y="234117"/>
                  </a:lnTo>
                  <a:lnTo>
                    <a:pt x="344664" y="278297"/>
                  </a:lnTo>
                  <a:lnTo>
                    <a:pt x="315743" y="315730"/>
                  </a:lnTo>
                  <a:lnTo>
                    <a:pt x="278310" y="344651"/>
                  </a:lnTo>
                  <a:lnTo>
                    <a:pt x="234129" y="363297"/>
                  </a:lnTo>
                  <a:lnTo>
                    <a:pt x="184964" y="369904"/>
                  </a:lnTo>
                  <a:close/>
                </a:path>
              </a:pathLst>
            </a:custGeom>
            <a:solidFill>
              <a:srgbClr val="0097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79999" y="8148279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84952" y="369904"/>
                  </a:moveTo>
                  <a:lnTo>
                    <a:pt x="135777" y="363297"/>
                  </a:lnTo>
                  <a:lnTo>
                    <a:pt x="91593" y="344651"/>
                  </a:lnTo>
                  <a:lnTo>
                    <a:pt x="54162" y="315730"/>
                  </a:lnTo>
                  <a:lnTo>
                    <a:pt x="25246" y="278297"/>
                  </a:lnTo>
                  <a:lnTo>
                    <a:pt x="6605" y="234117"/>
                  </a:lnTo>
                  <a:lnTo>
                    <a:pt x="0" y="184952"/>
                  </a:lnTo>
                  <a:lnTo>
                    <a:pt x="6605" y="135787"/>
                  </a:lnTo>
                  <a:lnTo>
                    <a:pt x="25246" y="91606"/>
                  </a:lnTo>
                  <a:lnTo>
                    <a:pt x="54162" y="54174"/>
                  </a:lnTo>
                  <a:lnTo>
                    <a:pt x="91593" y="25252"/>
                  </a:lnTo>
                  <a:lnTo>
                    <a:pt x="135777" y="6606"/>
                  </a:lnTo>
                  <a:lnTo>
                    <a:pt x="184954" y="0"/>
                  </a:lnTo>
                  <a:lnTo>
                    <a:pt x="234117" y="6606"/>
                  </a:lnTo>
                  <a:lnTo>
                    <a:pt x="278298" y="25252"/>
                  </a:lnTo>
                  <a:lnTo>
                    <a:pt x="315730" y="54174"/>
                  </a:lnTo>
                  <a:lnTo>
                    <a:pt x="344652" y="91606"/>
                  </a:lnTo>
                  <a:lnTo>
                    <a:pt x="363298" y="135787"/>
                  </a:lnTo>
                  <a:lnTo>
                    <a:pt x="369905" y="184952"/>
                  </a:lnTo>
                  <a:lnTo>
                    <a:pt x="363298" y="234117"/>
                  </a:lnTo>
                  <a:lnTo>
                    <a:pt x="344652" y="278297"/>
                  </a:lnTo>
                  <a:lnTo>
                    <a:pt x="315730" y="315730"/>
                  </a:lnTo>
                  <a:lnTo>
                    <a:pt x="278298" y="344651"/>
                  </a:lnTo>
                  <a:lnTo>
                    <a:pt x="234117" y="363297"/>
                  </a:lnTo>
                  <a:lnTo>
                    <a:pt x="184952" y="3699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1331264"/>
              <a:ext cx="9766300" cy="3073400"/>
            </a:xfrm>
            <a:custGeom>
              <a:avLst/>
              <a:gdLst/>
              <a:ahLst/>
              <a:cxnLst/>
              <a:rect l="l" t="t" r="r" b="b"/>
              <a:pathLst>
                <a:path w="9766300" h="3073400">
                  <a:moveTo>
                    <a:pt x="5573818" y="12699"/>
                  </a:moveTo>
                  <a:lnTo>
                    <a:pt x="4192160" y="12699"/>
                  </a:lnTo>
                  <a:lnTo>
                    <a:pt x="4260012" y="0"/>
                  </a:lnTo>
                  <a:lnTo>
                    <a:pt x="5505966" y="0"/>
                  </a:lnTo>
                  <a:lnTo>
                    <a:pt x="5573818" y="12699"/>
                  </a:lnTo>
                  <a:close/>
                </a:path>
                <a:path w="9766300" h="3073400">
                  <a:moveTo>
                    <a:pt x="5775562" y="25399"/>
                  </a:moveTo>
                  <a:lnTo>
                    <a:pt x="3990417" y="25399"/>
                  </a:lnTo>
                  <a:lnTo>
                    <a:pt x="4057356" y="12699"/>
                  </a:lnTo>
                  <a:lnTo>
                    <a:pt x="5708623" y="12699"/>
                  </a:lnTo>
                  <a:lnTo>
                    <a:pt x="5775562" y="25399"/>
                  </a:lnTo>
                  <a:close/>
                </a:path>
                <a:path w="9766300" h="3073400">
                  <a:moveTo>
                    <a:pt x="5974447" y="38099"/>
                  </a:moveTo>
                  <a:lnTo>
                    <a:pt x="3791533" y="38099"/>
                  </a:lnTo>
                  <a:lnTo>
                    <a:pt x="3857499" y="25399"/>
                  </a:lnTo>
                  <a:lnTo>
                    <a:pt x="5908481" y="25399"/>
                  </a:lnTo>
                  <a:lnTo>
                    <a:pt x="5974447" y="38099"/>
                  </a:lnTo>
                  <a:close/>
                </a:path>
                <a:path w="9766300" h="3073400">
                  <a:moveTo>
                    <a:pt x="6170296" y="50799"/>
                  </a:moveTo>
                  <a:lnTo>
                    <a:pt x="3595685" y="50799"/>
                  </a:lnTo>
                  <a:lnTo>
                    <a:pt x="3660619" y="38099"/>
                  </a:lnTo>
                  <a:lnTo>
                    <a:pt x="6105362" y="38099"/>
                  </a:lnTo>
                  <a:lnTo>
                    <a:pt x="6170296" y="50799"/>
                  </a:lnTo>
                  <a:close/>
                </a:path>
                <a:path w="9766300" h="3073400">
                  <a:moveTo>
                    <a:pt x="6299087" y="63499"/>
                  </a:moveTo>
                  <a:lnTo>
                    <a:pt x="3466895" y="63499"/>
                  </a:lnTo>
                  <a:lnTo>
                    <a:pt x="3531108" y="50799"/>
                  </a:lnTo>
                  <a:lnTo>
                    <a:pt x="6234873" y="50799"/>
                  </a:lnTo>
                  <a:lnTo>
                    <a:pt x="6299087" y="63499"/>
                  </a:lnTo>
                  <a:close/>
                </a:path>
                <a:path w="9766300" h="3073400">
                  <a:moveTo>
                    <a:pt x="6426396" y="76199"/>
                  </a:moveTo>
                  <a:lnTo>
                    <a:pt x="3339587" y="76199"/>
                  </a:lnTo>
                  <a:lnTo>
                    <a:pt x="3403053" y="63499"/>
                  </a:lnTo>
                  <a:lnTo>
                    <a:pt x="6362930" y="63499"/>
                  </a:lnTo>
                  <a:lnTo>
                    <a:pt x="6426396" y="76199"/>
                  </a:lnTo>
                  <a:close/>
                </a:path>
                <a:path w="9766300" h="3073400">
                  <a:moveTo>
                    <a:pt x="6552169" y="88899"/>
                  </a:moveTo>
                  <a:lnTo>
                    <a:pt x="3213814" y="88899"/>
                  </a:lnTo>
                  <a:lnTo>
                    <a:pt x="3276505" y="76199"/>
                  </a:lnTo>
                  <a:lnTo>
                    <a:pt x="6489478" y="76199"/>
                  </a:lnTo>
                  <a:lnTo>
                    <a:pt x="6552169" y="88899"/>
                  </a:lnTo>
                  <a:close/>
                </a:path>
                <a:path w="9766300" h="3073400">
                  <a:moveTo>
                    <a:pt x="6737837" y="114299"/>
                  </a:moveTo>
                  <a:lnTo>
                    <a:pt x="3028148" y="114299"/>
                  </a:lnTo>
                  <a:lnTo>
                    <a:pt x="3151519" y="88899"/>
                  </a:lnTo>
                  <a:lnTo>
                    <a:pt x="6614464" y="88899"/>
                  </a:lnTo>
                  <a:lnTo>
                    <a:pt x="6737837" y="114299"/>
                  </a:lnTo>
                  <a:close/>
                </a:path>
                <a:path w="9766300" h="3073400">
                  <a:moveTo>
                    <a:pt x="6919754" y="139699"/>
                  </a:moveTo>
                  <a:lnTo>
                    <a:pt x="2846232" y="139699"/>
                  </a:lnTo>
                  <a:lnTo>
                    <a:pt x="2967083" y="114299"/>
                  </a:lnTo>
                  <a:lnTo>
                    <a:pt x="6798902" y="114299"/>
                  </a:lnTo>
                  <a:lnTo>
                    <a:pt x="6919754" y="139699"/>
                  </a:lnTo>
                  <a:close/>
                </a:path>
                <a:path w="9766300" h="3073400">
                  <a:moveTo>
                    <a:pt x="7097742" y="165099"/>
                  </a:moveTo>
                  <a:lnTo>
                    <a:pt x="2668245" y="165099"/>
                  </a:lnTo>
                  <a:lnTo>
                    <a:pt x="2786458" y="139699"/>
                  </a:lnTo>
                  <a:lnTo>
                    <a:pt x="6979529" y="139699"/>
                  </a:lnTo>
                  <a:lnTo>
                    <a:pt x="7097742" y="165099"/>
                  </a:lnTo>
                  <a:close/>
                </a:path>
                <a:path w="9766300" h="3073400">
                  <a:moveTo>
                    <a:pt x="7385171" y="215899"/>
                  </a:moveTo>
                  <a:lnTo>
                    <a:pt x="2380817" y="215899"/>
                  </a:lnTo>
                  <a:lnTo>
                    <a:pt x="2609820" y="165099"/>
                  </a:lnTo>
                  <a:lnTo>
                    <a:pt x="7156167" y="165099"/>
                  </a:lnTo>
                  <a:lnTo>
                    <a:pt x="7385171" y="215899"/>
                  </a:lnTo>
                  <a:close/>
                </a:path>
                <a:path w="9766300" h="3073400">
                  <a:moveTo>
                    <a:pt x="7441215" y="2857499"/>
                  </a:moveTo>
                  <a:lnTo>
                    <a:pt x="2324774" y="2857499"/>
                  </a:lnTo>
                  <a:lnTo>
                    <a:pt x="1894838" y="2755899"/>
                  </a:lnTo>
                  <a:lnTo>
                    <a:pt x="1595257" y="2679699"/>
                  </a:lnTo>
                  <a:lnTo>
                    <a:pt x="1500035" y="2654299"/>
                  </a:lnTo>
                  <a:lnTo>
                    <a:pt x="1453323" y="2628899"/>
                  </a:lnTo>
                  <a:lnTo>
                    <a:pt x="1272628" y="2578099"/>
                  </a:lnTo>
                  <a:lnTo>
                    <a:pt x="1229025" y="2565399"/>
                  </a:lnTo>
                  <a:lnTo>
                    <a:pt x="1186063" y="2539999"/>
                  </a:lnTo>
                  <a:lnTo>
                    <a:pt x="1061093" y="2501899"/>
                  </a:lnTo>
                  <a:lnTo>
                    <a:pt x="1020763" y="2476499"/>
                  </a:lnTo>
                  <a:lnTo>
                    <a:pt x="942134" y="2451099"/>
                  </a:lnTo>
                  <a:lnTo>
                    <a:pt x="903848" y="2425699"/>
                  </a:lnTo>
                  <a:lnTo>
                    <a:pt x="829366" y="2400299"/>
                  </a:lnTo>
                  <a:lnTo>
                    <a:pt x="793182" y="2374899"/>
                  </a:lnTo>
                  <a:lnTo>
                    <a:pt x="722965" y="2349499"/>
                  </a:lnTo>
                  <a:lnTo>
                    <a:pt x="688945" y="2324099"/>
                  </a:lnTo>
                  <a:lnTo>
                    <a:pt x="655658" y="2311399"/>
                  </a:lnTo>
                  <a:lnTo>
                    <a:pt x="623112" y="2285999"/>
                  </a:lnTo>
                  <a:lnTo>
                    <a:pt x="560268" y="2260599"/>
                  </a:lnTo>
                  <a:lnTo>
                    <a:pt x="529984" y="2235199"/>
                  </a:lnTo>
                  <a:lnTo>
                    <a:pt x="500467" y="2222499"/>
                  </a:lnTo>
                  <a:lnTo>
                    <a:pt x="471723" y="2197099"/>
                  </a:lnTo>
                  <a:lnTo>
                    <a:pt x="443760" y="2184399"/>
                  </a:lnTo>
                  <a:lnTo>
                    <a:pt x="416583" y="2158999"/>
                  </a:lnTo>
                  <a:lnTo>
                    <a:pt x="390201" y="2146299"/>
                  </a:lnTo>
                  <a:lnTo>
                    <a:pt x="364618" y="2120899"/>
                  </a:lnTo>
                  <a:lnTo>
                    <a:pt x="339842" y="2108199"/>
                  </a:lnTo>
                  <a:lnTo>
                    <a:pt x="315879" y="2082799"/>
                  </a:lnTo>
                  <a:lnTo>
                    <a:pt x="292737" y="2070099"/>
                  </a:lnTo>
                  <a:lnTo>
                    <a:pt x="270421" y="2044699"/>
                  </a:lnTo>
                  <a:lnTo>
                    <a:pt x="248938" y="2019299"/>
                  </a:lnTo>
                  <a:lnTo>
                    <a:pt x="228295" y="2006599"/>
                  </a:lnTo>
                  <a:lnTo>
                    <a:pt x="208498" y="1981199"/>
                  </a:lnTo>
                  <a:lnTo>
                    <a:pt x="189555" y="1968499"/>
                  </a:lnTo>
                  <a:lnTo>
                    <a:pt x="171471" y="1943099"/>
                  </a:lnTo>
                  <a:lnTo>
                    <a:pt x="154253" y="1917699"/>
                  </a:lnTo>
                  <a:lnTo>
                    <a:pt x="137908" y="1904999"/>
                  </a:lnTo>
                  <a:lnTo>
                    <a:pt x="122443" y="1879599"/>
                  </a:lnTo>
                  <a:lnTo>
                    <a:pt x="107864" y="1866899"/>
                  </a:lnTo>
                  <a:lnTo>
                    <a:pt x="94177" y="1841499"/>
                  </a:lnTo>
                  <a:lnTo>
                    <a:pt x="81390" y="1816099"/>
                  </a:lnTo>
                  <a:lnTo>
                    <a:pt x="69509" y="1803399"/>
                  </a:lnTo>
                  <a:lnTo>
                    <a:pt x="58540" y="1777999"/>
                  </a:lnTo>
                  <a:lnTo>
                    <a:pt x="48490" y="1752599"/>
                  </a:lnTo>
                  <a:lnTo>
                    <a:pt x="39366" y="1739899"/>
                  </a:lnTo>
                  <a:lnTo>
                    <a:pt x="31174" y="1714499"/>
                  </a:lnTo>
                  <a:lnTo>
                    <a:pt x="23922" y="1689099"/>
                  </a:lnTo>
                  <a:lnTo>
                    <a:pt x="17615" y="1663699"/>
                  </a:lnTo>
                  <a:lnTo>
                    <a:pt x="12260" y="1650999"/>
                  </a:lnTo>
                  <a:lnTo>
                    <a:pt x="7864" y="1625599"/>
                  </a:lnTo>
                  <a:lnTo>
                    <a:pt x="4433" y="1600199"/>
                  </a:lnTo>
                  <a:lnTo>
                    <a:pt x="1974" y="1574799"/>
                  </a:lnTo>
                  <a:lnTo>
                    <a:pt x="494" y="1562099"/>
                  </a:lnTo>
                  <a:lnTo>
                    <a:pt x="0" y="1536699"/>
                  </a:lnTo>
                  <a:lnTo>
                    <a:pt x="494" y="1511299"/>
                  </a:lnTo>
                  <a:lnTo>
                    <a:pt x="1974" y="1498599"/>
                  </a:lnTo>
                  <a:lnTo>
                    <a:pt x="4433" y="1473199"/>
                  </a:lnTo>
                  <a:lnTo>
                    <a:pt x="7864" y="1447799"/>
                  </a:lnTo>
                  <a:lnTo>
                    <a:pt x="12260" y="1422399"/>
                  </a:lnTo>
                  <a:lnTo>
                    <a:pt x="17615" y="1409699"/>
                  </a:lnTo>
                  <a:lnTo>
                    <a:pt x="23922" y="1384299"/>
                  </a:lnTo>
                  <a:lnTo>
                    <a:pt x="31174" y="1358899"/>
                  </a:lnTo>
                  <a:lnTo>
                    <a:pt x="39366" y="1333499"/>
                  </a:lnTo>
                  <a:lnTo>
                    <a:pt x="48490" y="1320799"/>
                  </a:lnTo>
                  <a:lnTo>
                    <a:pt x="58540" y="1295399"/>
                  </a:lnTo>
                  <a:lnTo>
                    <a:pt x="69509" y="1269999"/>
                  </a:lnTo>
                  <a:lnTo>
                    <a:pt x="81390" y="1257299"/>
                  </a:lnTo>
                  <a:lnTo>
                    <a:pt x="94177" y="1231899"/>
                  </a:lnTo>
                  <a:lnTo>
                    <a:pt x="107864" y="1206499"/>
                  </a:lnTo>
                  <a:lnTo>
                    <a:pt x="122443" y="1193799"/>
                  </a:lnTo>
                  <a:lnTo>
                    <a:pt x="137908" y="1168399"/>
                  </a:lnTo>
                  <a:lnTo>
                    <a:pt x="154253" y="1155699"/>
                  </a:lnTo>
                  <a:lnTo>
                    <a:pt x="171471" y="1130299"/>
                  </a:lnTo>
                  <a:lnTo>
                    <a:pt x="189555" y="1104899"/>
                  </a:lnTo>
                  <a:lnTo>
                    <a:pt x="208498" y="1092199"/>
                  </a:lnTo>
                  <a:lnTo>
                    <a:pt x="228295" y="1066799"/>
                  </a:lnTo>
                  <a:lnTo>
                    <a:pt x="248938" y="1054099"/>
                  </a:lnTo>
                  <a:lnTo>
                    <a:pt x="270421" y="1028699"/>
                  </a:lnTo>
                  <a:lnTo>
                    <a:pt x="292737" y="1003299"/>
                  </a:lnTo>
                  <a:lnTo>
                    <a:pt x="315879" y="990599"/>
                  </a:lnTo>
                  <a:lnTo>
                    <a:pt x="339842" y="965199"/>
                  </a:lnTo>
                  <a:lnTo>
                    <a:pt x="364618" y="952499"/>
                  </a:lnTo>
                  <a:lnTo>
                    <a:pt x="390201" y="927099"/>
                  </a:lnTo>
                  <a:lnTo>
                    <a:pt x="416583" y="914399"/>
                  </a:lnTo>
                  <a:lnTo>
                    <a:pt x="443760" y="888999"/>
                  </a:lnTo>
                  <a:lnTo>
                    <a:pt x="471723" y="876299"/>
                  </a:lnTo>
                  <a:lnTo>
                    <a:pt x="500467" y="850899"/>
                  </a:lnTo>
                  <a:lnTo>
                    <a:pt x="529984" y="838199"/>
                  </a:lnTo>
                  <a:lnTo>
                    <a:pt x="560268" y="812799"/>
                  </a:lnTo>
                  <a:lnTo>
                    <a:pt x="623112" y="787399"/>
                  </a:lnTo>
                  <a:lnTo>
                    <a:pt x="655658" y="761999"/>
                  </a:lnTo>
                  <a:lnTo>
                    <a:pt x="688945" y="749299"/>
                  </a:lnTo>
                  <a:lnTo>
                    <a:pt x="722965" y="723899"/>
                  </a:lnTo>
                  <a:lnTo>
                    <a:pt x="793182" y="698499"/>
                  </a:lnTo>
                  <a:lnTo>
                    <a:pt x="829366" y="673099"/>
                  </a:lnTo>
                  <a:lnTo>
                    <a:pt x="903848" y="647699"/>
                  </a:lnTo>
                  <a:lnTo>
                    <a:pt x="942134" y="622299"/>
                  </a:lnTo>
                  <a:lnTo>
                    <a:pt x="1020763" y="596899"/>
                  </a:lnTo>
                  <a:lnTo>
                    <a:pt x="1061093" y="571499"/>
                  </a:lnTo>
                  <a:lnTo>
                    <a:pt x="1186063" y="533399"/>
                  </a:lnTo>
                  <a:lnTo>
                    <a:pt x="1229025" y="507999"/>
                  </a:lnTo>
                  <a:lnTo>
                    <a:pt x="1453323" y="444499"/>
                  </a:lnTo>
                  <a:lnTo>
                    <a:pt x="1500035" y="419099"/>
                  </a:lnTo>
                  <a:lnTo>
                    <a:pt x="1792711" y="342899"/>
                  </a:lnTo>
                  <a:lnTo>
                    <a:pt x="2214181" y="241299"/>
                  </a:lnTo>
                  <a:lnTo>
                    <a:pt x="2324774" y="215899"/>
                  </a:lnTo>
                  <a:lnTo>
                    <a:pt x="7441215" y="215899"/>
                  </a:lnTo>
                  <a:lnTo>
                    <a:pt x="7551809" y="241299"/>
                  </a:lnTo>
                  <a:lnTo>
                    <a:pt x="7973281" y="342899"/>
                  </a:lnTo>
                  <a:lnTo>
                    <a:pt x="8265959" y="419099"/>
                  </a:lnTo>
                  <a:lnTo>
                    <a:pt x="8312671" y="444499"/>
                  </a:lnTo>
                  <a:lnTo>
                    <a:pt x="8536971" y="507999"/>
                  </a:lnTo>
                  <a:lnTo>
                    <a:pt x="8579933" y="533399"/>
                  </a:lnTo>
                  <a:lnTo>
                    <a:pt x="8704904" y="571499"/>
                  </a:lnTo>
                  <a:lnTo>
                    <a:pt x="8745234" y="596899"/>
                  </a:lnTo>
                  <a:lnTo>
                    <a:pt x="8823864" y="622299"/>
                  </a:lnTo>
                  <a:lnTo>
                    <a:pt x="8862150" y="647699"/>
                  </a:lnTo>
                  <a:lnTo>
                    <a:pt x="8936633" y="673099"/>
                  </a:lnTo>
                  <a:lnTo>
                    <a:pt x="8972816" y="698499"/>
                  </a:lnTo>
                  <a:lnTo>
                    <a:pt x="9043034" y="723899"/>
                  </a:lnTo>
                  <a:lnTo>
                    <a:pt x="9077055" y="749299"/>
                  </a:lnTo>
                  <a:lnTo>
                    <a:pt x="9110342" y="761999"/>
                  </a:lnTo>
                  <a:lnTo>
                    <a:pt x="9142888" y="787399"/>
                  </a:lnTo>
                  <a:lnTo>
                    <a:pt x="9205732" y="812799"/>
                  </a:lnTo>
                  <a:lnTo>
                    <a:pt x="9236017" y="838199"/>
                  </a:lnTo>
                  <a:lnTo>
                    <a:pt x="9265534" y="850899"/>
                  </a:lnTo>
                  <a:lnTo>
                    <a:pt x="9294278" y="876299"/>
                  </a:lnTo>
                  <a:lnTo>
                    <a:pt x="9322241" y="888999"/>
                  </a:lnTo>
                  <a:lnTo>
                    <a:pt x="9349418" y="914399"/>
                  </a:lnTo>
                  <a:lnTo>
                    <a:pt x="9375801" y="927099"/>
                  </a:lnTo>
                  <a:lnTo>
                    <a:pt x="9401384" y="952499"/>
                  </a:lnTo>
                  <a:lnTo>
                    <a:pt x="9426160" y="965199"/>
                  </a:lnTo>
                  <a:lnTo>
                    <a:pt x="9450123" y="990599"/>
                  </a:lnTo>
                  <a:lnTo>
                    <a:pt x="9473265" y="1003299"/>
                  </a:lnTo>
                  <a:lnTo>
                    <a:pt x="9495582" y="1028699"/>
                  </a:lnTo>
                  <a:lnTo>
                    <a:pt x="9517065" y="1054099"/>
                  </a:lnTo>
                  <a:lnTo>
                    <a:pt x="9537708" y="1066799"/>
                  </a:lnTo>
                  <a:lnTo>
                    <a:pt x="9557504" y="1092199"/>
                  </a:lnTo>
                  <a:lnTo>
                    <a:pt x="9576448" y="1104899"/>
                  </a:lnTo>
                  <a:lnTo>
                    <a:pt x="9594532" y="1130299"/>
                  </a:lnTo>
                  <a:lnTo>
                    <a:pt x="9611750" y="1155699"/>
                  </a:lnTo>
                  <a:lnTo>
                    <a:pt x="9628095" y="1168399"/>
                  </a:lnTo>
                  <a:lnTo>
                    <a:pt x="9643560" y="1193799"/>
                  </a:lnTo>
                  <a:lnTo>
                    <a:pt x="9658140" y="1206499"/>
                  </a:lnTo>
                  <a:lnTo>
                    <a:pt x="9671826" y="1231899"/>
                  </a:lnTo>
                  <a:lnTo>
                    <a:pt x="9684614" y="1257299"/>
                  </a:lnTo>
                  <a:lnTo>
                    <a:pt x="9696495" y="1269999"/>
                  </a:lnTo>
                  <a:lnTo>
                    <a:pt x="9707464" y="1295399"/>
                  </a:lnTo>
                  <a:lnTo>
                    <a:pt x="9717514" y="1320799"/>
                  </a:lnTo>
                  <a:lnTo>
                    <a:pt x="9726638" y="1333499"/>
                  </a:lnTo>
                  <a:lnTo>
                    <a:pt x="9734829" y="1358899"/>
                  </a:lnTo>
                  <a:lnTo>
                    <a:pt x="9742082" y="1384299"/>
                  </a:lnTo>
                  <a:lnTo>
                    <a:pt x="9748389" y="1409699"/>
                  </a:lnTo>
                  <a:lnTo>
                    <a:pt x="9753744" y="1422399"/>
                  </a:lnTo>
                  <a:lnTo>
                    <a:pt x="9758140" y="1447799"/>
                  </a:lnTo>
                  <a:lnTo>
                    <a:pt x="9761571" y="1473199"/>
                  </a:lnTo>
                  <a:lnTo>
                    <a:pt x="9764030" y="1498599"/>
                  </a:lnTo>
                  <a:lnTo>
                    <a:pt x="9765510" y="1511299"/>
                  </a:lnTo>
                  <a:lnTo>
                    <a:pt x="9766005" y="1536699"/>
                  </a:lnTo>
                  <a:lnTo>
                    <a:pt x="9765510" y="1562099"/>
                  </a:lnTo>
                  <a:lnTo>
                    <a:pt x="9764030" y="1574799"/>
                  </a:lnTo>
                  <a:lnTo>
                    <a:pt x="9761571" y="1600199"/>
                  </a:lnTo>
                  <a:lnTo>
                    <a:pt x="9758140" y="1625599"/>
                  </a:lnTo>
                  <a:lnTo>
                    <a:pt x="9753744" y="1650999"/>
                  </a:lnTo>
                  <a:lnTo>
                    <a:pt x="9748389" y="1663699"/>
                  </a:lnTo>
                  <a:lnTo>
                    <a:pt x="9742082" y="1689099"/>
                  </a:lnTo>
                  <a:lnTo>
                    <a:pt x="9734829" y="1714499"/>
                  </a:lnTo>
                  <a:lnTo>
                    <a:pt x="9726638" y="1739899"/>
                  </a:lnTo>
                  <a:lnTo>
                    <a:pt x="9717514" y="1752599"/>
                  </a:lnTo>
                  <a:lnTo>
                    <a:pt x="9707464" y="1777999"/>
                  </a:lnTo>
                  <a:lnTo>
                    <a:pt x="9696495" y="1803399"/>
                  </a:lnTo>
                  <a:lnTo>
                    <a:pt x="9684614" y="1816099"/>
                  </a:lnTo>
                  <a:lnTo>
                    <a:pt x="9671826" y="1841499"/>
                  </a:lnTo>
                  <a:lnTo>
                    <a:pt x="9658140" y="1866899"/>
                  </a:lnTo>
                  <a:lnTo>
                    <a:pt x="9643560" y="1879599"/>
                  </a:lnTo>
                  <a:lnTo>
                    <a:pt x="9628095" y="1904999"/>
                  </a:lnTo>
                  <a:lnTo>
                    <a:pt x="9611750" y="1917699"/>
                  </a:lnTo>
                  <a:lnTo>
                    <a:pt x="9594532" y="1943099"/>
                  </a:lnTo>
                  <a:lnTo>
                    <a:pt x="9576448" y="1968499"/>
                  </a:lnTo>
                  <a:lnTo>
                    <a:pt x="9557504" y="1981199"/>
                  </a:lnTo>
                  <a:lnTo>
                    <a:pt x="9537708" y="2006599"/>
                  </a:lnTo>
                  <a:lnTo>
                    <a:pt x="9517065" y="2019299"/>
                  </a:lnTo>
                  <a:lnTo>
                    <a:pt x="9495582" y="2044699"/>
                  </a:lnTo>
                  <a:lnTo>
                    <a:pt x="9473265" y="2070099"/>
                  </a:lnTo>
                  <a:lnTo>
                    <a:pt x="9450123" y="2082799"/>
                  </a:lnTo>
                  <a:lnTo>
                    <a:pt x="9426160" y="2108199"/>
                  </a:lnTo>
                  <a:lnTo>
                    <a:pt x="9401384" y="2120899"/>
                  </a:lnTo>
                  <a:lnTo>
                    <a:pt x="9375801" y="2146299"/>
                  </a:lnTo>
                  <a:lnTo>
                    <a:pt x="9349418" y="2158999"/>
                  </a:lnTo>
                  <a:lnTo>
                    <a:pt x="9322241" y="2184399"/>
                  </a:lnTo>
                  <a:lnTo>
                    <a:pt x="9294278" y="2197099"/>
                  </a:lnTo>
                  <a:lnTo>
                    <a:pt x="9265534" y="2222499"/>
                  </a:lnTo>
                  <a:lnTo>
                    <a:pt x="9236017" y="2235199"/>
                  </a:lnTo>
                  <a:lnTo>
                    <a:pt x="9205732" y="2260599"/>
                  </a:lnTo>
                  <a:lnTo>
                    <a:pt x="9142888" y="2285999"/>
                  </a:lnTo>
                  <a:lnTo>
                    <a:pt x="9110342" y="2311399"/>
                  </a:lnTo>
                  <a:lnTo>
                    <a:pt x="9077055" y="2324099"/>
                  </a:lnTo>
                  <a:lnTo>
                    <a:pt x="9043034" y="2349499"/>
                  </a:lnTo>
                  <a:lnTo>
                    <a:pt x="8972816" y="2374899"/>
                  </a:lnTo>
                  <a:lnTo>
                    <a:pt x="8936633" y="2400299"/>
                  </a:lnTo>
                  <a:lnTo>
                    <a:pt x="8862150" y="2425699"/>
                  </a:lnTo>
                  <a:lnTo>
                    <a:pt x="8823864" y="2451099"/>
                  </a:lnTo>
                  <a:lnTo>
                    <a:pt x="8745234" y="2476499"/>
                  </a:lnTo>
                  <a:lnTo>
                    <a:pt x="8704904" y="2501899"/>
                  </a:lnTo>
                  <a:lnTo>
                    <a:pt x="8579933" y="2539999"/>
                  </a:lnTo>
                  <a:lnTo>
                    <a:pt x="8536971" y="2565399"/>
                  </a:lnTo>
                  <a:lnTo>
                    <a:pt x="8493368" y="2578099"/>
                  </a:lnTo>
                  <a:lnTo>
                    <a:pt x="8312671" y="2628899"/>
                  </a:lnTo>
                  <a:lnTo>
                    <a:pt x="8265959" y="2654299"/>
                  </a:lnTo>
                  <a:lnTo>
                    <a:pt x="8170737" y="2679699"/>
                  </a:lnTo>
                  <a:lnTo>
                    <a:pt x="7871154" y="2755899"/>
                  </a:lnTo>
                  <a:lnTo>
                    <a:pt x="7441215" y="2857499"/>
                  </a:lnTo>
                  <a:close/>
                </a:path>
                <a:path w="9766300" h="3073400">
                  <a:moveTo>
                    <a:pt x="7156167" y="2908299"/>
                  </a:moveTo>
                  <a:lnTo>
                    <a:pt x="2609820" y="2908299"/>
                  </a:lnTo>
                  <a:lnTo>
                    <a:pt x="2380817" y="2857499"/>
                  </a:lnTo>
                  <a:lnTo>
                    <a:pt x="7385171" y="2857499"/>
                  </a:lnTo>
                  <a:lnTo>
                    <a:pt x="7156167" y="2908299"/>
                  </a:lnTo>
                  <a:close/>
                </a:path>
                <a:path w="9766300" h="3073400">
                  <a:moveTo>
                    <a:pt x="6979529" y="2933699"/>
                  </a:moveTo>
                  <a:lnTo>
                    <a:pt x="2786458" y="2933699"/>
                  </a:lnTo>
                  <a:lnTo>
                    <a:pt x="2668245" y="2908299"/>
                  </a:lnTo>
                  <a:lnTo>
                    <a:pt x="7097742" y="2908299"/>
                  </a:lnTo>
                  <a:lnTo>
                    <a:pt x="6979529" y="2933699"/>
                  </a:lnTo>
                  <a:close/>
                </a:path>
                <a:path w="9766300" h="3073400">
                  <a:moveTo>
                    <a:pt x="6798902" y="2959099"/>
                  </a:moveTo>
                  <a:lnTo>
                    <a:pt x="2967083" y="2959099"/>
                  </a:lnTo>
                  <a:lnTo>
                    <a:pt x="2846232" y="2933699"/>
                  </a:lnTo>
                  <a:lnTo>
                    <a:pt x="6919754" y="2933699"/>
                  </a:lnTo>
                  <a:lnTo>
                    <a:pt x="6798902" y="2959099"/>
                  </a:lnTo>
                  <a:close/>
                </a:path>
                <a:path w="9766300" h="3073400">
                  <a:moveTo>
                    <a:pt x="6614464" y="2984499"/>
                  </a:moveTo>
                  <a:lnTo>
                    <a:pt x="3151519" y="2984499"/>
                  </a:lnTo>
                  <a:lnTo>
                    <a:pt x="3028148" y="2959099"/>
                  </a:lnTo>
                  <a:lnTo>
                    <a:pt x="6737837" y="2959099"/>
                  </a:lnTo>
                  <a:lnTo>
                    <a:pt x="6614464" y="2984499"/>
                  </a:lnTo>
                  <a:close/>
                </a:path>
                <a:path w="9766300" h="3073400">
                  <a:moveTo>
                    <a:pt x="6489478" y="2997199"/>
                  </a:moveTo>
                  <a:lnTo>
                    <a:pt x="3276505" y="2997199"/>
                  </a:lnTo>
                  <a:lnTo>
                    <a:pt x="3213814" y="2984499"/>
                  </a:lnTo>
                  <a:lnTo>
                    <a:pt x="6552169" y="2984499"/>
                  </a:lnTo>
                  <a:lnTo>
                    <a:pt x="6489478" y="2997199"/>
                  </a:lnTo>
                  <a:close/>
                </a:path>
                <a:path w="9766300" h="3073400">
                  <a:moveTo>
                    <a:pt x="6362930" y="3009899"/>
                  </a:moveTo>
                  <a:lnTo>
                    <a:pt x="3403053" y="3009899"/>
                  </a:lnTo>
                  <a:lnTo>
                    <a:pt x="3339587" y="2997199"/>
                  </a:lnTo>
                  <a:lnTo>
                    <a:pt x="6426396" y="2997199"/>
                  </a:lnTo>
                  <a:lnTo>
                    <a:pt x="6362930" y="3009899"/>
                  </a:lnTo>
                  <a:close/>
                </a:path>
                <a:path w="9766300" h="3073400">
                  <a:moveTo>
                    <a:pt x="6234873" y="3022599"/>
                  </a:moveTo>
                  <a:lnTo>
                    <a:pt x="3531108" y="3022599"/>
                  </a:lnTo>
                  <a:lnTo>
                    <a:pt x="3466895" y="3009899"/>
                  </a:lnTo>
                  <a:lnTo>
                    <a:pt x="6299087" y="3009899"/>
                  </a:lnTo>
                  <a:lnTo>
                    <a:pt x="6234873" y="3022599"/>
                  </a:lnTo>
                  <a:close/>
                </a:path>
                <a:path w="9766300" h="3073400">
                  <a:moveTo>
                    <a:pt x="6105362" y="3035299"/>
                  </a:moveTo>
                  <a:lnTo>
                    <a:pt x="3660619" y="3035299"/>
                  </a:lnTo>
                  <a:lnTo>
                    <a:pt x="3595685" y="3022599"/>
                  </a:lnTo>
                  <a:lnTo>
                    <a:pt x="6170296" y="3022599"/>
                  </a:lnTo>
                  <a:lnTo>
                    <a:pt x="6105362" y="3035299"/>
                  </a:lnTo>
                  <a:close/>
                </a:path>
                <a:path w="9766300" h="3073400">
                  <a:moveTo>
                    <a:pt x="5908481" y="3047999"/>
                  </a:moveTo>
                  <a:lnTo>
                    <a:pt x="3857499" y="3047999"/>
                  </a:lnTo>
                  <a:lnTo>
                    <a:pt x="3791533" y="3035299"/>
                  </a:lnTo>
                  <a:lnTo>
                    <a:pt x="5974447" y="3035299"/>
                  </a:lnTo>
                  <a:lnTo>
                    <a:pt x="5908481" y="3047999"/>
                  </a:lnTo>
                  <a:close/>
                </a:path>
                <a:path w="9766300" h="3073400">
                  <a:moveTo>
                    <a:pt x="5708623" y="3060699"/>
                  </a:moveTo>
                  <a:lnTo>
                    <a:pt x="4057356" y="3060699"/>
                  </a:lnTo>
                  <a:lnTo>
                    <a:pt x="3990417" y="3047999"/>
                  </a:lnTo>
                  <a:lnTo>
                    <a:pt x="5775562" y="3047999"/>
                  </a:lnTo>
                  <a:lnTo>
                    <a:pt x="5708623" y="3060699"/>
                  </a:lnTo>
                  <a:close/>
                </a:path>
                <a:path w="9766300" h="3073400">
                  <a:moveTo>
                    <a:pt x="5505966" y="3073399"/>
                  </a:moveTo>
                  <a:lnTo>
                    <a:pt x="4260012" y="3073399"/>
                  </a:lnTo>
                  <a:lnTo>
                    <a:pt x="4192160" y="3060699"/>
                  </a:lnTo>
                  <a:lnTo>
                    <a:pt x="5573818" y="3060699"/>
                  </a:lnTo>
                  <a:lnTo>
                    <a:pt x="5505966" y="3073399"/>
                  </a:lnTo>
                  <a:close/>
                </a:path>
              </a:pathLst>
            </a:custGeom>
            <a:solidFill>
              <a:srgbClr val="0097E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38634" y="2344092"/>
            <a:ext cx="74885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20" b="1">
                <a:solidFill>
                  <a:srgbClr val="000000"/>
                </a:solidFill>
                <a:latin typeface="Verdana"/>
                <a:cs typeface="Verdana"/>
              </a:rPr>
              <a:t>C </a:t>
            </a:r>
            <a:r>
              <a:rPr dirty="0" sz="6000" spc="-50" b="1">
                <a:solidFill>
                  <a:srgbClr val="000000"/>
                </a:solidFill>
                <a:latin typeface="Verdana"/>
                <a:cs typeface="Verdana"/>
              </a:rPr>
              <a:t>O </a:t>
            </a:r>
            <a:r>
              <a:rPr dirty="0" sz="6000" spc="-225" b="1">
                <a:solidFill>
                  <a:srgbClr val="000000"/>
                </a:solidFill>
                <a:latin typeface="Verdana"/>
                <a:cs typeface="Verdana"/>
              </a:rPr>
              <a:t>N </a:t>
            </a:r>
            <a:r>
              <a:rPr dirty="0" sz="6000" spc="20" b="1">
                <a:solidFill>
                  <a:srgbClr val="000000"/>
                </a:solidFill>
                <a:latin typeface="Verdana"/>
                <a:cs typeface="Verdana"/>
              </a:rPr>
              <a:t>C </a:t>
            </a:r>
            <a:r>
              <a:rPr dirty="0" sz="6000" spc="-229" b="1">
                <a:solidFill>
                  <a:srgbClr val="000000"/>
                </a:solidFill>
                <a:latin typeface="Verdana"/>
                <a:cs typeface="Verdana"/>
              </a:rPr>
              <a:t>L </a:t>
            </a:r>
            <a:r>
              <a:rPr dirty="0" sz="6000" spc="-140" b="1">
                <a:solidFill>
                  <a:srgbClr val="000000"/>
                </a:solidFill>
                <a:latin typeface="Verdana"/>
                <a:cs typeface="Verdana"/>
              </a:rPr>
              <a:t>U </a:t>
            </a:r>
            <a:r>
              <a:rPr dirty="0" sz="6000" spc="-490" b="1">
                <a:solidFill>
                  <a:srgbClr val="000000"/>
                </a:solidFill>
                <a:latin typeface="Verdana"/>
                <a:cs typeface="Verdana"/>
              </a:rPr>
              <a:t>S </a:t>
            </a:r>
            <a:r>
              <a:rPr dirty="0" sz="6000" spc="-1365" b="1">
                <a:solidFill>
                  <a:srgbClr val="000000"/>
                </a:solidFill>
                <a:latin typeface="Verdana"/>
                <a:cs typeface="Verdana"/>
              </a:rPr>
              <a:t>I  </a:t>
            </a:r>
            <a:r>
              <a:rPr dirty="0" sz="6000" spc="-50" b="1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6000" spc="-1290" b="1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6000" spc="-225" b="1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31300" y="4570374"/>
            <a:ext cx="7847330" cy="424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9235">
              <a:lnSpc>
                <a:spcPct val="107800"/>
              </a:lnSpc>
              <a:spcBef>
                <a:spcPts val="100"/>
              </a:spcBef>
            </a:pPr>
            <a:r>
              <a:rPr dirty="0" sz="3000" b="1">
                <a:solidFill>
                  <a:srgbClr val="57FFDB"/>
                </a:solidFill>
                <a:latin typeface="Arial"/>
                <a:cs typeface="Arial"/>
              </a:rPr>
              <a:t>WE, </a:t>
            </a:r>
            <a:r>
              <a:rPr dirty="0" sz="3000" spc="-95" b="1">
                <a:solidFill>
                  <a:srgbClr val="57FFDB"/>
                </a:solidFill>
                <a:latin typeface="Arial"/>
                <a:cs typeface="Arial"/>
              </a:rPr>
              <a:t>THE </a:t>
            </a:r>
            <a:r>
              <a:rPr dirty="0" sz="3000" spc="-190" b="1">
                <a:solidFill>
                  <a:srgbClr val="57FFDB"/>
                </a:solidFill>
                <a:latin typeface="Arial"/>
                <a:cs typeface="Arial"/>
              </a:rPr>
              <a:t>BLAZE </a:t>
            </a:r>
            <a:r>
              <a:rPr dirty="0" sz="3000" spc="-250" b="1">
                <a:solidFill>
                  <a:srgbClr val="57FFDB"/>
                </a:solidFill>
                <a:latin typeface="Arial"/>
                <a:cs typeface="Arial"/>
              </a:rPr>
              <a:t>BUSTERS </a:t>
            </a:r>
            <a:r>
              <a:rPr dirty="0" sz="3000" spc="-190" b="1">
                <a:solidFill>
                  <a:srgbClr val="57FFDB"/>
                </a:solidFill>
                <a:latin typeface="Arial"/>
                <a:cs typeface="Arial"/>
              </a:rPr>
              <a:t>LEARNT </a:t>
            </a:r>
            <a:r>
              <a:rPr dirty="0" sz="3000" spc="5" b="1">
                <a:solidFill>
                  <a:srgbClr val="57FFDB"/>
                </a:solidFill>
                <a:latin typeface="Arial"/>
                <a:cs typeface="Arial"/>
              </a:rPr>
              <a:t>HOW </a:t>
            </a:r>
            <a:r>
              <a:rPr dirty="0" sz="3000" spc="-105" b="1">
                <a:solidFill>
                  <a:srgbClr val="57FFDB"/>
                </a:solidFill>
                <a:latin typeface="Arial"/>
                <a:cs typeface="Arial"/>
              </a:rPr>
              <a:t>TO  </a:t>
            </a:r>
            <a:r>
              <a:rPr dirty="0" sz="3000" spc="-140" b="1">
                <a:solidFill>
                  <a:srgbClr val="57FFDB"/>
                </a:solidFill>
                <a:latin typeface="Arial"/>
                <a:cs typeface="Arial"/>
              </a:rPr>
              <a:t>CREATE, </a:t>
            </a:r>
            <a:r>
              <a:rPr dirty="0" sz="3000" spc="-185" b="1">
                <a:solidFill>
                  <a:srgbClr val="57FFDB"/>
                </a:solidFill>
                <a:latin typeface="Arial"/>
                <a:cs typeface="Arial"/>
              </a:rPr>
              <a:t>TEST </a:t>
            </a:r>
            <a:r>
              <a:rPr dirty="0" sz="3000" spc="-120" b="1">
                <a:solidFill>
                  <a:srgbClr val="57FFDB"/>
                </a:solidFill>
                <a:latin typeface="Arial"/>
                <a:cs typeface="Arial"/>
              </a:rPr>
              <a:t>AND ADVERTIZE </a:t>
            </a:r>
            <a:r>
              <a:rPr dirty="0" sz="3000" spc="-200" b="1">
                <a:solidFill>
                  <a:srgbClr val="57FFDB"/>
                </a:solidFill>
                <a:latin typeface="Arial"/>
                <a:cs typeface="Arial"/>
              </a:rPr>
              <a:t>A</a:t>
            </a:r>
            <a:r>
              <a:rPr dirty="0" sz="3000" spc="-20" b="1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000" spc="-105" b="1">
                <a:solidFill>
                  <a:srgbClr val="57FFDB"/>
                </a:solidFill>
                <a:latin typeface="Arial"/>
                <a:cs typeface="Arial"/>
              </a:rPr>
              <a:t>BOT.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Arial"/>
              <a:cs typeface="Arial"/>
            </a:endParaRPr>
          </a:p>
          <a:p>
            <a:pPr marL="12700" marR="1582420">
              <a:lnSpc>
                <a:spcPct val="107800"/>
              </a:lnSpc>
            </a:pPr>
            <a:r>
              <a:rPr dirty="0" sz="3000" spc="-95" b="1">
                <a:solidFill>
                  <a:srgbClr val="57FFDB"/>
                </a:solidFill>
                <a:latin typeface="Arial"/>
                <a:cs typeface="Arial"/>
              </a:rPr>
              <a:t>GAINED ENGINEERING </a:t>
            </a:r>
            <a:r>
              <a:rPr dirty="0" sz="3000" spc="-270" b="1">
                <a:solidFill>
                  <a:srgbClr val="57FFDB"/>
                </a:solidFill>
                <a:latin typeface="Arial"/>
                <a:cs typeface="Arial"/>
              </a:rPr>
              <a:t>AS </a:t>
            </a:r>
            <a:r>
              <a:rPr dirty="0" sz="3000" spc="-165" b="1">
                <a:solidFill>
                  <a:srgbClr val="57FFDB"/>
                </a:solidFill>
                <a:latin typeface="Arial"/>
                <a:cs typeface="Arial"/>
              </a:rPr>
              <a:t>WELL </a:t>
            </a:r>
            <a:r>
              <a:rPr dirty="0" sz="3000" spc="-270" b="1">
                <a:solidFill>
                  <a:srgbClr val="57FFDB"/>
                </a:solidFill>
                <a:latin typeface="Arial"/>
                <a:cs typeface="Arial"/>
              </a:rPr>
              <a:t>AS  </a:t>
            </a:r>
            <a:r>
              <a:rPr dirty="0" sz="3000" spc="-185" b="1">
                <a:solidFill>
                  <a:srgbClr val="57FFDB"/>
                </a:solidFill>
                <a:latin typeface="Arial"/>
                <a:cs typeface="Arial"/>
              </a:rPr>
              <a:t>ENTREPRENEURIAL</a:t>
            </a:r>
            <a:r>
              <a:rPr dirty="0" sz="3000" spc="-125" b="1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000" spc="-120" b="1">
                <a:solidFill>
                  <a:srgbClr val="57FFDB"/>
                </a:solidFill>
                <a:latin typeface="Arial"/>
                <a:cs typeface="Arial"/>
              </a:rPr>
              <a:t>EXPERIENCE.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00">
              <a:latin typeface="Arial"/>
              <a:cs typeface="Arial"/>
            </a:endParaRPr>
          </a:p>
          <a:p>
            <a:pPr marL="12700" marR="5080">
              <a:lnSpc>
                <a:spcPct val="107800"/>
              </a:lnSpc>
              <a:spcBef>
                <a:spcPts val="5"/>
              </a:spcBef>
            </a:pPr>
            <a:r>
              <a:rPr dirty="0" sz="3000" spc="-190" b="1">
                <a:solidFill>
                  <a:srgbClr val="57FFDB"/>
                </a:solidFill>
                <a:latin typeface="Arial"/>
                <a:cs typeface="Arial"/>
              </a:rPr>
              <a:t>LEARNED </a:t>
            </a:r>
            <a:r>
              <a:rPr dirty="0" sz="3000" spc="5" b="1">
                <a:solidFill>
                  <a:srgbClr val="57FFDB"/>
                </a:solidFill>
                <a:latin typeface="Arial"/>
                <a:cs typeface="Arial"/>
              </a:rPr>
              <a:t>HOW </a:t>
            </a:r>
            <a:r>
              <a:rPr dirty="0" sz="3000" spc="-105" b="1">
                <a:solidFill>
                  <a:srgbClr val="57FFDB"/>
                </a:solidFill>
                <a:latin typeface="Arial"/>
                <a:cs typeface="Arial"/>
              </a:rPr>
              <a:t>TO </a:t>
            </a:r>
            <a:r>
              <a:rPr dirty="0" sz="3000" spc="-75" b="1">
                <a:solidFill>
                  <a:srgbClr val="57FFDB"/>
                </a:solidFill>
                <a:latin typeface="Arial"/>
                <a:cs typeface="Arial"/>
              </a:rPr>
              <a:t>WORK </a:t>
            </a:r>
            <a:r>
              <a:rPr dirty="0" sz="3000" spc="-80" b="1">
                <a:solidFill>
                  <a:srgbClr val="57FFDB"/>
                </a:solidFill>
                <a:latin typeface="Arial"/>
                <a:cs typeface="Arial"/>
              </a:rPr>
              <a:t>EFFICIENTLY </a:t>
            </a:r>
            <a:r>
              <a:rPr dirty="0" sz="3000" spc="15" b="1">
                <a:solidFill>
                  <a:srgbClr val="57FFDB"/>
                </a:solidFill>
                <a:latin typeface="Arial"/>
                <a:cs typeface="Arial"/>
              </a:rPr>
              <a:t>IN</a:t>
            </a:r>
            <a:r>
              <a:rPr dirty="0" sz="3000" spc="-295" b="1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000" spc="-200" b="1">
                <a:solidFill>
                  <a:srgbClr val="57FFDB"/>
                </a:solidFill>
                <a:latin typeface="Arial"/>
                <a:cs typeface="Arial"/>
              </a:rPr>
              <a:t>A  </a:t>
            </a:r>
            <a:r>
              <a:rPr dirty="0" sz="3000" spc="-190" b="1">
                <a:solidFill>
                  <a:srgbClr val="57FFDB"/>
                </a:solidFill>
                <a:latin typeface="Arial"/>
                <a:cs typeface="Arial"/>
              </a:rPr>
              <a:t>GROUP </a:t>
            </a:r>
            <a:r>
              <a:rPr dirty="0" sz="3000" spc="15" b="1">
                <a:solidFill>
                  <a:srgbClr val="57FFDB"/>
                </a:solidFill>
                <a:latin typeface="Arial"/>
                <a:cs typeface="Arial"/>
              </a:rPr>
              <a:t>WITHIN </a:t>
            </a:r>
            <a:r>
              <a:rPr dirty="0" sz="3000" spc="-200" b="1">
                <a:solidFill>
                  <a:srgbClr val="57FFDB"/>
                </a:solidFill>
                <a:latin typeface="Arial"/>
                <a:cs typeface="Arial"/>
              </a:rPr>
              <a:t>A </a:t>
            </a:r>
            <a:r>
              <a:rPr dirty="0" sz="3000" spc="-60" b="1">
                <a:solidFill>
                  <a:srgbClr val="57FFDB"/>
                </a:solidFill>
                <a:latin typeface="Arial"/>
                <a:cs typeface="Arial"/>
              </a:rPr>
              <a:t>GIVEN </a:t>
            </a:r>
            <a:r>
              <a:rPr dirty="0" sz="3000" spc="-25" b="1">
                <a:solidFill>
                  <a:srgbClr val="57FFDB"/>
                </a:solidFill>
                <a:latin typeface="Arial"/>
                <a:cs typeface="Arial"/>
              </a:rPr>
              <a:t>TIME</a:t>
            </a:r>
            <a:r>
              <a:rPr dirty="0" sz="3000" spc="-155" b="1">
                <a:solidFill>
                  <a:srgbClr val="57FFDB"/>
                </a:solidFill>
                <a:latin typeface="Arial"/>
                <a:cs typeface="Arial"/>
              </a:rPr>
              <a:t> </a:t>
            </a:r>
            <a:r>
              <a:rPr dirty="0" sz="3000" spc="-85" b="1">
                <a:solidFill>
                  <a:srgbClr val="57FFDB"/>
                </a:solidFill>
                <a:latin typeface="Arial"/>
                <a:cs typeface="Arial"/>
              </a:rPr>
              <a:t>FRAME.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2261" y="8855254"/>
            <a:ext cx="379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313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12558"/>
            <a:ext cx="798068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600" b="1">
                <a:latin typeface="Arial"/>
                <a:cs typeface="Arial"/>
              </a:rPr>
              <a:t>Recommendations</a:t>
            </a:r>
            <a:endParaRPr sz="8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86360" rIns="0" bIns="0" rtlCol="0" vert="horz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680"/>
              </a:spcBef>
            </a:pPr>
            <a:r>
              <a:rPr dirty="0" spc="-20"/>
              <a:t>-A</a:t>
            </a:r>
            <a:r>
              <a:rPr dirty="0" spc="-490"/>
              <a:t> </a:t>
            </a:r>
            <a:r>
              <a:rPr dirty="0" spc="-135"/>
              <a:t>bit</a:t>
            </a:r>
            <a:r>
              <a:rPr dirty="0" spc="-484"/>
              <a:t> </a:t>
            </a:r>
            <a:r>
              <a:rPr dirty="0" spc="-265"/>
              <a:t>more</a:t>
            </a:r>
            <a:r>
              <a:rPr dirty="0" spc="-490"/>
              <a:t> </a:t>
            </a:r>
            <a:r>
              <a:rPr dirty="0" spc="-355"/>
              <a:t>accuracy</a:t>
            </a:r>
            <a:r>
              <a:rPr dirty="0" spc="-484"/>
              <a:t> </a:t>
            </a:r>
            <a:r>
              <a:rPr dirty="0" spc="-315"/>
              <a:t>during</a:t>
            </a:r>
            <a:r>
              <a:rPr dirty="0" spc="-484"/>
              <a:t> </a:t>
            </a:r>
            <a:r>
              <a:rPr dirty="0" spc="-170"/>
              <a:t>the  </a:t>
            </a:r>
            <a:r>
              <a:rPr dirty="0" spc="30"/>
              <a:t>3-D </a:t>
            </a:r>
            <a:r>
              <a:rPr dirty="0" spc="-265"/>
              <a:t>printing</a:t>
            </a:r>
            <a:r>
              <a:rPr dirty="0" spc="-1000"/>
              <a:t> </a:t>
            </a:r>
            <a:r>
              <a:rPr dirty="0" spc="-365"/>
              <a:t>process.</a:t>
            </a:r>
          </a:p>
          <a:p>
            <a:pPr marL="12700">
              <a:lnSpc>
                <a:spcPts val="5060"/>
              </a:lnSpc>
            </a:pPr>
            <a:r>
              <a:rPr dirty="0" spc="-300"/>
              <a:t>-Rechargeable</a:t>
            </a:r>
            <a:r>
              <a:rPr dirty="0" spc="-484"/>
              <a:t> </a:t>
            </a:r>
            <a:r>
              <a:rPr dirty="0" spc="-215"/>
              <a:t>batteries.</a:t>
            </a:r>
          </a:p>
          <a:p>
            <a:pPr marL="12700">
              <a:lnSpc>
                <a:spcPts val="5640"/>
              </a:lnSpc>
            </a:pPr>
            <a:r>
              <a:rPr dirty="0" spc="-75"/>
              <a:t>-More </a:t>
            </a:r>
            <a:r>
              <a:rPr dirty="0" spc="-409"/>
              <a:t>design</a:t>
            </a:r>
            <a:r>
              <a:rPr dirty="0" spc="-894"/>
              <a:t> </a:t>
            </a:r>
            <a:r>
              <a:rPr dirty="0" spc="-280"/>
              <a:t>additions.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56758" y="492"/>
            <a:ext cx="13239115" cy="10296525"/>
            <a:chOff x="5056758" y="492"/>
            <a:chExt cx="13239115" cy="10296525"/>
          </a:xfrm>
        </p:grpSpPr>
        <p:sp>
          <p:nvSpPr>
            <p:cNvPr id="6" name="object 6"/>
            <p:cNvSpPr/>
            <p:nvPr/>
          </p:nvSpPr>
          <p:spPr>
            <a:xfrm>
              <a:off x="5056758" y="492"/>
              <a:ext cx="13238611" cy="102964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211659" y="7183861"/>
              <a:ext cx="47625" cy="1323975"/>
            </a:xfrm>
            <a:custGeom>
              <a:avLst/>
              <a:gdLst/>
              <a:ahLst/>
              <a:cxnLst/>
              <a:rect l="l" t="t" r="r" b="b"/>
              <a:pathLst>
                <a:path w="47625" h="1323975">
                  <a:moveTo>
                    <a:pt x="47625" y="1323975"/>
                  </a:moveTo>
                  <a:lnTo>
                    <a:pt x="0" y="1323975"/>
                  </a:lnTo>
                  <a:lnTo>
                    <a:pt x="0" y="0"/>
                  </a:lnTo>
                  <a:lnTo>
                    <a:pt x="47625" y="0"/>
                  </a:lnTo>
                  <a:lnTo>
                    <a:pt x="47625" y="1323975"/>
                  </a:lnTo>
                  <a:close/>
                </a:path>
              </a:pathLst>
            </a:custGeom>
            <a:solidFill>
              <a:srgbClr val="57F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893092" y="8855254"/>
            <a:ext cx="379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400" spc="5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835750"/>
            <a:ext cx="9505315" cy="2006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0" spc="-585" b="1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dirty="0" sz="13000" spc="-13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000" spc="-710" b="1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13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3359141"/>
            <a:ext cx="452691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70">
                <a:solidFill>
                  <a:srgbClr val="57FFDB"/>
                </a:solidFill>
                <a:latin typeface="Trebuchet MS"/>
                <a:cs typeface="Trebuchet MS"/>
              </a:rPr>
              <a:t>BY </a:t>
            </a:r>
            <a:r>
              <a:rPr dirty="0" sz="3200" spc="155">
                <a:solidFill>
                  <a:srgbClr val="57FFDB"/>
                </a:solidFill>
                <a:latin typeface="Trebuchet MS"/>
                <a:cs typeface="Trebuchet MS"/>
              </a:rPr>
              <a:t>THE </a:t>
            </a:r>
            <a:r>
              <a:rPr dirty="0" sz="3200" spc="130">
                <a:solidFill>
                  <a:srgbClr val="57FFDB"/>
                </a:solidFill>
                <a:latin typeface="Trebuchet MS"/>
                <a:cs typeface="Trebuchet MS"/>
              </a:rPr>
              <a:t>BLAZE</a:t>
            </a:r>
            <a:r>
              <a:rPr dirty="0" sz="3200" spc="-695">
                <a:solidFill>
                  <a:srgbClr val="57FFDB"/>
                </a:solidFill>
                <a:latin typeface="Trebuchet MS"/>
                <a:cs typeface="Trebuchet MS"/>
              </a:rPr>
              <a:t> </a:t>
            </a:r>
            <a:r>
              <a:rPr dirty="0" sz="3200" spc="114">
                <a:solidFill>
                  <a:srgbClr val="57FFDB"/>
                </a:solidFill>
                <a:latin typeface="Trebuchet MS"/>
                <a:cs typeface="Trebuchet MS"/>
              </a:rPr>
              <a:t>BUSTERS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11659" y="7061758"/>
            <a:ext cx="47625" cy="1323975"/>
          </a:xfrm>
          <a:custGeom>
            <a:avLst/>
            <a:gdLst/>
            <a:ahLst/>
            <a:cxnLst/>
            <a:rect l="l" t="t" r="r" b="b"/>
            <a:pathLst>
              <a:path w="47625" h="1323975">
                <a:moveTo>
                  <a:pt x="47625" y="1323975"/>
                </a:moveTo>
                <a:lnTo>
                  <a:pt x="0" y="1323975"/>
                </a:lnTo>
                <a:lnTo>
                  <a:pt x="0" y="0"/>
                </a:lnTo>
                <a:lnTo>
                  <a:pt x="47625" y="0"/>
                </a:lnTo>
                <a:lnTo>
                  <a:pt x="47625" y="1323975"/>
                </a:lnTo>
                <a:close/>
              </a:path>
            </a:pathLst>
          </a:custGeom>
          <a:solidFill>
            <a:srgbClr val="57FFDB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931130" cy="10001250"/>
            <a:chOff x="0" y="0"/>
            <a:chExt cx="17931130" cy="10001250"/>
          </a:xfrm>
        </p:grpSpPr>
        <p:sp>
          <p:nvSpPr>
            <p:cNvPr id="3" name="object 3"/>
            <p:cNvSpPr/>
            <p:nvPr/>
          </p:nvSpPr>
          <p:spPr>
            <a:xfrm>
              <a:off x="357189" y="305156"/>
              <a:ext cx="17573625" cy="9696450"/>
            </a:xfrm>
            <a:custGeom>
              <a:avLst/>
              <a:gdLst/>
              <a:ahLst/>
              <a:cxnLst/>
              <a:rect l="l" t="t" r="r" b="b"/>
              <a:pathLst>
                <a:path w="17573625" h="9696450">
                  <a:moveTo>
                    <a:pt x="17307372" y="9696093"/>
                  </a:moveTo>
                  <a:lnTo>
                    <a:pt x="266264" y="9696093"/>
                  </a:lnTo>
                  <a:lnTo>
                    <a:pt x="218491" y="9691792"/>
                  </a:lnTo>
                  <a:lnTo>
                    <a:pt x="173491" y="9679396"/>
                  </a:lnTo>
                  <a:lnTo>
                    <a:pt x="132024" y="9659666"/>
                  </a:lnTo>
                  <a:lnTo>
                    <a:pt x="94851" y="9633360"/>
                  </a:lnTo>
                  <a:lnTo>
                    <a:pt x="62732" y="9601241"/>
                  </a:lnTo>
                  <a:lnTo>
                    <a:pt x="36427" y="9564067"/>
                  </a:lnTo>
                  <a:lnTo>
                    <a:pt x="16696" y="9522598"/>
                  </a:lnTo>
                  <a:lnTo>
                    <a:pt x="4300" y="9477596"/>
                  </a:lnTo>
                  <a:lnTo>
                    <a:pt x="0" y="9429819"/>
                  </a:lnTo>
                  <a:lnTo>
                    <a:pt x="0" y="266263"/>
                  </a:lnTo>
                  <a:lnTo>
                    <a:pt x="4300" y="218491"/>
                  </a:lnTo>
                  <a:lnTo>
                    <a:pt x="16696" y="173492"/>
                  </a:lnTo>
                  <a:lnTo>
                    <a:pt x="36427" y="132025"/>
                  </a:lnTo>
                  <a:lnTo>
                    <a:pt x="62732" y="94852"/>
                  </a:lnTo>
                  <a:lnTo>
                    <a:pt x="94851" y="62733"/>
                  </a:lnTo>
                  <a:lnTo>
                    <a:pt x="132024" y="36428"/>
                  </a:lnTo>
                  <a:lnTo>
                    <a:pt x="173491" y="16697"/>
                  </a:lnTo>
                  <a:lnTo>
                    <a:pt x="218491" y="4301"/>
                  </a:lnTo>
                  <a:lnTo>
                    <a:pt x="266264" y="0"/>
                  </a:lnTo>
                  <a:lnTo>
                    <a:pt x="17307372" y="0"/>
                  </a:lnTo>
                  <a:lnTo>
                    <a:pt x="17355139" y="4301"/>
                  </a:lnTo>
                  <a:lnTo>
                    <a:pt x="17400135" y="16697"/>
                  </a:lnTo>
                  <a:lnTo>
                    <a:pt x="17441598" y="36428"/>
                  </a:lnTo>
                  <a:lnTo>
                    <a:pt x="17478768" y="62733"/>
                  </a:lnTo>
                  <a:lnTo>
                    <a:pt x="17510885" y="94852"/>
                  </a:lnTo>
                  <a:lnTo>
                    <a:pt x="17537189" y="132025"/>
                  </a:lnTo>
                  <a:lnTo>
                    <a:pt x="17556919" y="173492"/>
                  </a:lnTo>
                  <a:lnTo>
                    <a:pt x="17569314" y="218491"/>
                  </a:lnTo>
                  <a:lnTo>
                    <a:pt x="17573615" y="266263"/>
                  </a:lnTo>
                  <a:lnTo>
                    <a:pt x="17573615" y="9429819"/>
                  </a:lnTo>
                  <a:lnTo>
                    <a:pt x="17569314" y="9477596"/>
                  </a:lnTo>
                  <a:lnTo>
                    <a:pt x="17556919" y="9522598"/>
                  </a:lnTo>
                  <a:lnTo>
                    <a:pt x="17537189" y="9564067"/>
                  </a:lnTo>
                  <a:lnTo>
                    <a:pt x="17510885" y="9601241"/>
                  </a:lnTo>
                  <a:lnTo>
                    <a:pt x="17478768" y="9633360"/>
                  </a:lnTo>
                  <a:lnTo>
                    <a:pt x="17441598" y="9659666"/>
                  </a:lnTo>
                  <a:lnTo>
                    <a:pt x="17400135" y="9679396"/>
                  </a:lnTo>
                  <a:lnTo>
                    <a:pt x="17355139" y="9691792"/>
                  </a:lnTo>
                  <a:lnTo>
                    <a:pt x="17307372" y="96960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307491" cy="38006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853434" y="3261207"/>
              <a:ext cx="5388031" cy="33913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01520" y="4538487"/>
              <a:ext cx="542924" cy="942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27337" y="4000667"/>
              <a:ext cx="142875" cy="142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027337" y="4534067"/>
              <a:ext cx="142875" cy="142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27337" y="5067467"/>
              <a:ext cx="142875" cy="142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27337" y="5600867"/>
              <a:ext cx="142875" cy="142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27337" y="6134267"/>
              <a:ext cx="142875" cy="142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027337" y="6667667"/>
              <a:ext cx="142875" cy="1428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27337" y="7201067"/>
              <a:ext cx="142875" cy="1428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027337" y="7734467"/>
              <a:ext cx="142875" cy="1428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370187" y="3762605"/>
            <a:ext cx="5503545" cy="429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88035">
              <a:lnSpc>
                <a:spcPct val="100000"/>
              </a:lnSpc>
              <a:spcBef>
                <a:spcPts val="100"/>
              </a:spcBef>
            </a:pPr>
            <a:r>
              <a:rPr dirty="0" sz="3500" spc="45">
                <a:solidFill>
                  <a:srgbClr val="FFFFFF"/>
                </a:solidFill>
                <a:latin typeface="Verdana"/>
                <a:cs typeface="Verdana"/>
              </a:rPr>
              <a:t>Motivation </a:t>
            </a:r>
            <a:r>
              <a:rPr dirty="0" sz="3500" spc="10">
                <a:solidFill>
                  <a:srgbClr val="FFFFFF"/>
                </a:solidFill>
                <a:latin typeface="Verdana"/>
                <a:cs typeface="Verdana"/>
              </a:rPr>
              <a:t>slide  </a:t>
            </a:r>
            <a:r>
              <a:rPr dirty="0" sz="3500" spc="45">
                <a:solidFill>
                  <a:srgbClr val="FFFFFF"/>
                </a:solidFill>
                <a:latin typeface="Verdana"/>
                <a:cs typeface="Verdana"/>
              </a:rPr>
              <a:t>Entrepreneurship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150">
                <a:solidFill>
                  <a:srgbClr val="FFFFFF"/>
                </a:solidFill>
                <a:latin typeface="Verdana"/>
                <a:cs typeface="Verdana"/>
              </a:rPr>
              <a:t>Ad  </a:t>
            </a:r>
            <a:r>
              <a:rPr dirty="0" sz="3500" spc="5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dirty="0" sz="3500" spc="-3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7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3500" spc="12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dirty="0" sz="3500" spc="70">
                <a:solidFill>
                  <a:srgbClr val="FFFFFF"/>
                </a:solidFill>
                <a:latin typeface="Verdana"/>
                <a:cs typeface="Verdana"/>
              </a:rPr>
              <a:t>Development  </a:t>
            </a:r>
            <a:r>
              <a:rPr dirty="0" sz="3500" spc="80">
                <a:solidFill>
                  <a:srgbClr val="FFFFFF"/>
                </a:solidFill>
                <a:latin typeface="Verdana"/>
                <a:cs typeface="Verdana"/>
              </a:rPr>
              <a:t>Engineering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45">
                <a:solidFill>
                  <a:srgbClr val="FFFFFF"/>
                </a:solidFill>
                <a:latin typeface="Verdana"/>
                <a:cs typeface="Verdana"/>
              </a:rPr>
              <a:t>Technology  </a:t>
            </a:r>
            <a:r>
              <a:rPr dirty="0" sz="3500" spc="120">
                <a:solidFill>
                  <a:srgbClr val="FFFFFF"/>
                </a:solidFill>
                <a:latin typeface="Verdana"/>
                <a:cs typeface="Verdana"/>
              </a:rPr>
              <a:t>Product </a:t>
            </a:r>
            <a:r>
              <a:rPr dirty="0" sz="3500" spc="25">
                <a:solidFill>
                  <a:srgbClr val="FFFFFF"/>
                </a:solidFill>
                <a:latin typeface="Verdana"/>
                <a:cs typeface="Verdana"/>
              </a:rPr>
              <a:t>Specification  </a:t>
            </a:r>
            <a:r>
              <a:rPr dirty="0" sz="3500" spc="60">
                <a:solidFill>
                  <a:srgbClr val="FFFFFF"/>
                </a:solidFill>
                <a:latin typeface="Verdana"/>
                <a:cs typeface="Verdana"/>
              </a:rPr>
              <a:t>Conclusion  </a:t>
            </a:r>
            <a:r>
              <a:rPr dirty="0" sz="3500" spc="105">
                <a:solidFill>
                  <a:srgbClr val="FFFFFF"/>
                </a:solidFill>
                <a:latin typeface="Verdana"/>
                <a:cs typeface="Verdana"/>
              </a:rPr>
              <a:t>Recommendation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54327" y="949357"/>
            <a:ext cx="274701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150" b="1">
                <a:latin typeface="Arial"/>
                <a:cs typeface="Arial"/>
              </a:rPr>
              <a:t>O</a:t>
            </a:r>
            <a:r>
              <a:rPr dirty="0" sz="4000" spc="225" b="1">
                <a:latin typeface="Arial"/>
                <a:cs typeface="Arial"/>
              </a:rPr>
              <a:t>v</a:t>
            </a:r>
            <a:r>
              <a:rPr dirty="0" sz="4000" spc="365" b="1">
                <a:latin typeface="Arial"/>
                <a:cs typeface="Arial"/>
              </a:rPr>
              <a:t>e</a:t>
            </a:r>
            <a:r>
              <a:rPr dirty="0" sz="4000" spc="509" b="1">
                <a:latin typeface="Arial"/>
                <a:cs typeface="Arial"/>
              </a:rPr>
              <a:t>r</a:t>
            </a:r>
            <a:r>
              <a:rPr dirty="0" sz="4000" spc="225" b="1">
                <a:latin typeface="Arial"/>
                <a:cs typeface="Arial"/>
              </a:rPr>
              <a:t>v</a:t>
            </a:r>
            <a:r>
              <a:rPr dirty="0" sz="4000" spc="125" b="1">
                <a:latin typeface="Arial"/>
                <a:cs typeface="Arial"/>
              </a:rPr>
              <a:t>i</a:t>
            </a:r>
            <a:r>
              <a:rPr dirty="0" sz="4000" spc="365" b="1">
                <a:latin typeface="Arial"/>
                <a:cs typeface="Arial"/>
              </a:rPr>
              <a:t>e</a:t>
            </a:r>
            <a:r>
              <a:rPr dirty="0" sz="4000" spc="630" b="1">
                <a:latin typeface="Arial"/>
                <a:cs typeface="Arial"/>
              </a:rPr>
              <a:t>w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920750"/>
            <a:ext cx="45516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560" b="1">
                <a:solidFill>
                  <a:srgbClr val="000000"/>
                </a:solidFill>
                <a:latin typeface="Arial"/>
                <a:cs typeface="Arial"/>
              </a:rPr>
              <a:t>Motivation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022896" y="1716194"/>
            <a:ext cx="2385060" cy="2369185"/>
            <a:chOff x="7022896" y="1716194"/>
            <a:chExt cx="2385060" cy="2369185"/>
          </a:xfrm>
        </p:grpSpPr>
        <p:sp>
          <p:nvSpPr>
            <p:cNvPr id="4" name="object 4"/>
            <p:cNvSpPr/>
            <p:nvPr/>
          </p:nvSpPr>
          <p:spPr>
            <a:xfrm>
              <a:off x="7022896" y="1716194"/>
              <a:ext cx="2385060" cy="2369185"/>
            </a:xfrm>
            <a:custGeom>
              <a:avLst/>
              <a:gdLst/>
              <a:ahLst/>
              <a:cxnLst/>
              <a:rect l="l" t="t" r="r" b="b"/>
              <a:pathLst>
                <a:path w="2385059" h="2369185">
                  <a:moveTo>
                    <a:pt x="2222327" y="2369039"/>
                  </a:moveTo>
                  <a:lnTo>
                    <a:pt x="162671" y="2369039"/>
                  </a:lnTo>
                  <a:lnTo>
                    <a:pt x="119506" y="2363214"/>
                  </a:lnTo>
                  <a:lnTo>
                    <a:pt x="80670" y="2346785"/>
                  </a:lnTo>
                  <a:lnTo>
                    <a:pt x="47731" y="2321319"/>
                  </a:lnTo>
                  <a:lnTo>
                    <a:pt x="22260" y="2288382"/>
                  </a:lnTo>
                  <a:lnTo>
                    <a:pt x="5826" y="2249542"/>
                  </a:lnTo>
                  <a:lnTo>
                    <a:pt x="0" y="2206369"/>
                  </a:lnTo>
                  <a:lnTo>
                    <a:pt x="0" y="162660"/>
                  </a:lnTo>
                  <a:lnTo>
                    <a:pt x="5826" y="119491"/>
                  </a:lnTo>
                  <a:lnTo>
                    <a:pt x="22260" y="80655"/>
                  </a:lnTo>
                  <a:lnTo>
                    <a:pt x="47731" y="47719"/>
                  </a:lnTo>
                  <a:lnTo>
                    <a:pt x="80670" y="22253"/>
                  </a:lnTo>
                  <a:lnTo>
                    <a:pt x="119506" y="5824"/>
                  </a:lnTo>
                  <a:lnTo>
                    <a:pt x="162669" y="0"/>
                  </a:lnTo>
                  <a:lnTo>
                    <a:pt x="2222329" y="0"/>
                  </a:lnTo>
                  <a:lnTo>
                    <a:pt x="2265491" y="5824"/>
                  </a:lnTo>
                  <a:lnTo>
                    <a:pt x="2304328" y="22253"/>
                  </a:lnTo>
                  <a:lnTo>
                    <a:pt x="2337267" y="47719"/>
                  </a:lnTo>
                  <a:lnTo>
                    <a:pt x="2362738" y="80655"/>
                  </a:lnTo>
                  <a:lnTo>
                    <a:pt x="2379172" y="119491"/>
                  </a:lnTo>
                  <a:lnTo>
                    <a:pt x="2384998" y="162660"/>
                  </a:lnTo>
                  <a:lnTo>
                    <a:pt x="2384998" y="2206369"/>
                  </a:lnTo>
                  <a:lnTo>
                    <a:pt x="2379172" y="2249542"/>
                  </a:lnTo>
                  <a:lnTo>
                    <a:pt x="2362738" y="2288382"/>
                  </a:lnTo>
                  <a:lnTo>
                    <a:pt x="2337267" y="2321319"/>
                  </a:lnTo>
                  <a:lnTo>
                    <a:pt x="2304328" y="2346785"/>
                  </a:lnTo>
                  <a:lnTo>
                    <a:pt x="2265491" y="2363214"/>
                  </a:lnTo>
                  <a:lnTo>
                    <a:pt x="2222327" y="2369039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14711" y="2321028"/>
              <a:ext cx="1664335" cy="1270000"/>
            </a:xfrm>
            <a:custGeom>
              <a:avLst/>
              <a:gdLst/>
              <a:ahLst/>
              <a:cxnLst/>
              <a:rect l="l" t="t" r="r" b="b"/>
              <a:pathLst>
                <a:path w="1664334" h="1270000">
                  <a:moveTo>
                    <a:pt x="1060025" y="317499"/>
                  </a:moveTo>
                  <a:lnTo>
                    <a:pt x="1015427" y="317499"/>
                  </a:lnTo>
                  <a:lnTo>
                    <a:pt x="975122" y="292099"/>
                  </a:lnTo>
                  <a:lnTo>
                    <a:pt x="918485" y="279399"/>
                  </a:lnTo>
                  <a:lnTo>
                    <a:pt x="853661" y="266699"/>
                  </a:lnTo>
                  <a:lnTo>
                    <a:pt x="1039151" y="266699"/>
                  </a:lnTo>
                  <a:lnTo>
                    <a:pt x="1303404" y="0"/>
                  </a:lnTo>
                  <a:lnTo>
                    <a:pt x="1336305" y="0"/>
                  </a:lnTo>
                  <a:lnTo>
                    <a:pt x="1341520" y="12699"/>
                  </a:lnTo>
                  <a:lnTo>
                    <a:pt x="1343343" y="12699"/>
                  </a:lnTo>
                  <a:lnTo>
                    <a:pt x="1341759" y="25399"/>
                  </a:lnTo>
                  <a:lnTo>
                    <a:pt x="1336753" y="38099"/>
                  </a:lnTo>
                  <a:lnTo>
                    <a:pt x="1060025" y="317499"/>
                  </a:lnTo>
                  <a:close/>
                </a:path>
                <a:path w="1664334" h="1270000">
                  <a:moveTo>
                    <a:pt x="539548" y="241299"/>
                  </a:moveTo>
                  <a:lnTo>
                    <a:pt x="502065" y="241299"/>
                  </a:lnTo>
                  <a:lnTo>
                    <a:pt x="346860" y="88899"/>
                  </a:lnTo>
                  <a:lnTo>
                    <a:pt x="341747" y="76199"/>
                  </a:lnTo>
                  <a:lnTo>
                    <a:pt x="340043" y="63499"/>
                  </a:lnTo>
                  <a:lnTo>
                    <a:pt x="341747" y="63499"/>
                  </a:lnTo>
                  <a:lnTo>
                    <a:pt x="346860" y="50799"/>
                  </a:lnTo>
                  <a:lnTo>
                    <a:pt x="379765" y="50799"/>
                  </a:lnTo>
                  <a:lnTo>
                    <a:pt x="524786" y="190499"/>
                  </a:lnTo>
                  <a:lnTo>
                    <a:pt x="798853" y="190499"/>
                  </a:lnTo>
                  <a:lnTo>
                    <a:pt x="859517" y="215899"/>
                  </a:lnTo>
                  <a:lnTo>
                    <a:pt x="686061" y="215899"/>
                  </a:lnTo>
                  <a:lnTo>
                    <a:pt x="623714" y="228599"/>
                  </a:lnTo>
                  <a:lnTo>
                    <a:pt x="573375" y="228599"/>
                  </a:lnTo>
                  <a:lnTo>
                    <a:pt x="539548" y="241299"/>
                  </a:lnTo>
                  <a:close/>
                </a:path>
                <a:path w="1664334" h="1270000">
                  <a:moveTo>
                    <a:pt x="798853" y="190499"/>
                  </a:moveTo>
                  <a:lnTo>
                    <a:pt x="550444" y="190499"/>
                  </a:lnTo>
                  <a:lnTo>
                    <a:pt x="586594" y="177799"/>
                  </a:lnTo>
                  <a:lnTo>
                    <a:pt x="739366" y="177799"/>
                  </a:lnTo>
                  <a:lnTo>
                    <a:pt x="798853" y="190499"/>
                  </a:lnTo>
                  <a:close/>
                </a:path>
                <a:path w="1664334" h="1270000">
                  <a:moveTo>
                    <a:pt x="764766" y="495299"/>
                  </a:moveTo>
                  <a:lnTo>
                    <a:pt x="638212" y="495299"/>
                  </a:lnTo>
                  <a:lnTo>
                    <a:pt x="603439" y="482599"/>
                  </a:lnTo>
                  <a:lnTo>
                    <a:pt x="573169" y="457199"/>
                  </a:lnTo>
                  <a:lnTo>
                    <a:pt x="548074" y="431799"/>
                  </a:lnTo>
                  <a:lnTo>
                    <a:pt x="528824" y="393699"/>
                  </a:lnTo>
                  <a:lnTo>
                    <a:pt x="526879" y="393699"/>
                  </a:lnTo>
                  <a:lnTo>
                    <a:pt x="527201" y="380999"/>
                  </a:lnTo>
                  <a:lnTo>
                    <a:pt x="529685" y="368299"/>
                  </a:lnTo>
                  <a:lnTo>
                    <a:pt x="534226" y="368299"/>
                  </a:lnTo>
                  <a:lnTo>
                    <a:pt x="544680" y="355599"/>
                  </a:lnTo>
                  <a:lnTo>
                    <a:pt x="571794" y="342899"/>
                  </a:lnTo>
                  <a:lnTo>
                    <a:pt x="614868" y="304799"/>
                  </a:lnTo>
                  <a:lnTo>
                    <a:pt x="673200" y="266699"/>
                  </a:lnTo>
                  <a:lnTo>
                    <a:pt x="746092" y="228599"/>
                  </a:lnTo>
                  <a:lnTo>
                    <a:pt x="755911" y="228599"/>
                  </a:lnTo>
                  <a:lnTo>
                    <a:pt x="686061" y="215899"/>
                  </a:lnTo>
                  <a:lnTo>
                    <a:pt x="859517" y="215899"/>
                  </a:lnTo>
                  <a:lnTo>
                    <a:pt x="915280" y="228599"/>
                  </a:lnTo>
                  <a:lnTo>
                    <a:pt x="966094" y="241299"/>
                  </a:lnTo>
                  <a:lnTo>
                    <a:pt x="1008528" y="253999"/>
                  </a:lnTo>
                  <a:lnTo>
                    <a:pt x="1039151" y="266699"/>
                  </a:lnTo>
                  <a:lnTo>
                    <a:pt x="786086" y="266699"/>
                  </a:lnTo>
                  <a:lnTo>
                    <a:pt x="766157" y="279399"/>
                  </a:lnTo>
                  <a:lnTo>
                    <a:pt x="700520" y="304799"/>
                  </a:lnTo>
                  <a:lnTo>
                    <a:pt x="646978" y="342899"/>
                  </a:lnTo>
                  <a:lnTo>
                    <a:pt x="606303" y="368299"/>
                  </a:lnTo>
                  <a:lnTo>
                    <a:pt x="579267" y="393699"/>
                  </a:lnTo>
                  <a:lnTo>
                    <a:pt x="593572" y="406399"/>
                  </a:lnTo>
                  <a:lnTo>
                    <a:pt x="610891" y="431799"/>
                  </a:lnTo>
                  <a:lnTo>
                    <a:pt x="630913" y="444499"/>
                  </a:lnTo>
                  <a:lnTo>
                    <a:pt x="653329" y="457199"/>
                  </a:lnTo>
                  <a:lnTo>
                    <a:pt x="828199" y="457199"/>
                  </a:lnTo>
                  <a:lnTo>
                    <a:pt x="785581" y="482599"/>
                  </a:lnTo>
                  <a:lnTo>
                    <a:pt x="764766" y="495299"/>
                  </a:lnTo>
                  <a:close/>
                </a:path>
                <a:path w="1664334" h="1270000">
                  <a:moveTo>
                    <a:pt x="1046277" y="330199"/>
                  </a:moveTo>
                  <a:lnTo>
                    <a:pt x="1038597" y="317499"/>
                  </a:lnTo>
                  <a:lnTo>
                    <a:pt x="1053640" y="317499"/>
                  </a:lnTo>
                  <a:lnTo>
                    <a:pt x="1046277" y="330199"/>
                  </a:lnTo>
                  <a:close/>
                </a:path>
                <a:path w="1664334" h="1270000">
                  <a:moveTo>
                    <a:pt x="1298454" y="711199"/>
                  </a:moveTo>
                  <a:lnTo>
                    <a:pt x="1239923" y="711199"/>
                  </a:lnTo>
                  <a:lnTo>
                    <a:pt x="1624253" y="317499"/>
                  </a:lnTo>
                  <a:lnTo>
                    <a:pt x="1657158" y="317499"/>
                  </a:lnTo>
                  <a:lnTo>
                    <a:pt x="1662268" y="330199"/>
                  </a:lnTo>
                  <a:lnTo>
                    <a:pt x="1663972" y="342899"/>
                  </a:lnTo>
                  <a:lnTo>
                    <a:pt x="1662267" y="342899"/>
                  </a:lnTo>
                  <a:lnTo>
                    <a:pt x="1657154" y="355599"/>
                  </a:lnTo>
                  <a:lnTo>
                    <a:pt x="1298454" y="711199"/>
                  </a:lnTo>
                  <a:close/>
                </a:path>
                <a:path w="1664334" h="1270000">
                  <a:moveTo>
                    <a:pt x="828199" y="457199"/>
                  </a:moveTo>
                  <a:lnTo>
                    <a:pt x="737043" y="457199"/>
                  </a:lnTo>
                  <a:lnTo>
                    <a:pt x="763640" y="444499"/>
                  </a:lnTo>
                  <a:lnTo>
                    <a:pt x="884533" y="368299"/>
                  </a:lnTo>
                  <a:lnTo>
                    <a:pt x="908582" y="368299"/>
                  </a:lnTo>
                  <a:lnTo>
                    <a:pt x="910157" y="380999"/>
                  </a:lnTo>
                  <a:lnTo>
                    <a:pt x="912423" y="380999"/>
                  </a:lnTo>
                  <a:lnTo>
                    <a:pt x="950212" y="419099"/>
                  </a:lnTo>
                  <a:lnTo>
                    <a:pt x="892126" y="419099"/>
                  </a:lnTo>
                  <a:lnTo>
                    <a:pt x="828199" y="457199"/>
                  </a:lnTo>
                  <a:close/>
                </a:path>
                <a:path w="1664334" h="1270000">
                  <a:moveTo>
                    <a:pt x="650391" y="1142999"/>
                  </a:moveTo>
                  <a:lnTo>
                    <a:pt x="560733" y="1142999"/>
                  </a:lnTo>
                  <a:lnTo>
                    <a:pt x="543766" y="1130299"/>
                  </a:lnTo>
                  <a:lnTo>
                    <a:pt x="527848" y="1130299"/>
                  </a:lnTo>
                  <a:lnTo>
                    <a:pt x="513503" y="1117599"/>
                  </a:lnTo>
                  <a:lnTo>
                    <a:pt x="505183" y="1104899"/>
                  </a:lnTo>
                  <a:lnTo>
                    <a:pt x="493884" y="1092199"/>
                  </a:lnTo>
                  <a:lnTo>
                    <a:pt x="485329" y="1079499"/>
                  </a:lnTo>
                  <a:lnTo>
                    <a:pt x="479649" y="1066799"/>
                  </a:lnTo>
                  <a:lnTo>
                    <a:pt x="476974" y="1041399"/>
                  </a:lnTo>
                  <a:lnTo>
                    <a:pt x="410573" y="1041399"/>
                  </a:lnTo>
                  <a:lnTo>
                    <a:pt x="376422" y="1015999"/>
                  </a:lnTo>
                  <a:lnTo>
                    <a:pt x="349849" y="965199"/>
                  </a:lnTo>
                  <a:lnTo>
                    <a:pt x="347984" y="952499"/>
                  </a:lnTo>
                  <a:lnTo>
                    <a:pt x="345382" y="952499"/>
                  </a:lnTo>
                  <a:lnTo>
                    <a:pt x="287618" y="888999"/>
                  </a:lnTo>
                  <a:lnTo>
                    <a:pt x="266326" y="850899"/>
                  </a:lnTo>
                  <a:lnTo>
                    <a:pt x="259229" y="825499"/>
                  </a:lnTo>
                  <a:lnTo>
                    <a:pt x="266326" y="787399"/>
                  </a:lnTo>
                  <a:lnTo>
                    <a:pt x="287618" y="749299"/>
                  </a:lnTo>
                  <a:lnTo>
                    <a:pt x="313496" y="723899"/>
                  </a:lnTo>
                  <a:lnTo>
                    <a:pt x="6816" y="419099"/>
                  </a:lnTo>
                  <a:lnTo>
                    <a:pt x="1704" y="406399"/>
                  </a:lnTo>
                  <a:lnTo>
                    <a:pt x="0" y="406399"/>
                  </a:lnTo>
                  <a:lnTo>
                    <a:pt x="1704" y="393699"/>
                  </a:lnTo>
                  <a:lnTo>
                    <a:pt x="6816" y="380999"/>
                  </a:lnTo>
                  <a:lnTo>
                    <a:pt x="39722" y="380999"/>
                  </a:lnTo>
                  <a:lnTo>
                    <a:pt x="346402" y="698499"/>
                  </a:lnTo>
                  <a:lnTo>
                    <a:pt x="405406" y="698499"/>
                  </a:lnTo>
                  <a:lnTo>
                    <a:pt x="320524" y="787399"/>
                  </a:lnTo>
                  <a:lnTo>
                    <a:pt x="309437" y="800099"/>
                  </a:lnTo>
                  <a:lnTo>
                    <a:pt x="305741" y="825499"/>
                  </a:lnTo>
                  <a:lnTo>
                    <a:pt x="309437" y="838199"/>
                  </a:lnTo>
                  <a:lnTo>
                    <a:pt x="320524" y="850899"/>
                  </a:lnTo>
                  <a:lnTo>
                    <a:pt x="360657" y="901699"/>
                  </a:lnTo>
                  <a:lnTo>
                    <a:pt x="421778" y="901699"/>
                  </a:lnTo>
                  <a:lnTo>
                    <a:pt x="409327" y="914399"/>
                  </a:lnTo>
                  <a:lnTo>
                    <a:pt x="402986" y="927099"/>
                  </a:lnTo>
                  <a:lnTo>
                    <a:pt x="398344" y="927099"/>
                  </a:lnTo>
                  <a:lnTo>
                    <a:pt x="395492" y="939799"/>
                  </a:lnTo>
                  <a:lnTo>
                    <a:pt x="394521" y="952499"/>
                  </a:lnTo>
                  <a:lnTo>
                    <a:pt x="395492" y="965199"/>
                  </a:lnTo>
                  <a:lnTo>
                    <a:pt x="398344" y="965199"/>
                  </a:lnTo>
                  <a:lnTo>
                    <a:pt x="402986" y="977899"/>
                  </a:lnTo>
                  <a:lnTo>
                    <a:pt x="409327" y="990599"/>
                  </a:lnTo>
                  <a:lnTo>
                    <a:pt x="428093" y="1003299"/>
                  </a:lnTo>
                  <a:lnTo>
                    <a:pt x="538092" y="1003299"/>
                  </a:lnTo>
                  <a:lnTo>
                    <a:pt x="531751" y="1015999"/>
                  </a:lnTo>
                  <a:lnTo>
                    <a:pt x="527109" y="1015999"/>
                  </a:lnTo>
                  <a:lnTo>
                    <a:pt x="524257" y="1028699"/>
                  </a:lnTo>
                  <a:lnTo>
                    <a:pt x="523286" y="1041399"/>
                  </a:lnTo>
                  <a:lnTo>
                    <a:pt x="524257" y="1054099"/>
                  </a:lnTo>
                  <a:lnTo>
                    <a:pt x="527109" y="1054099"/>
                  </a:lnTo>
                  <a:lnTo>
                    <a:pt x="531751" y="1066799"/>
                  </a:lnTo>
                  <a:lnTo>
                    <a:pt x="538092" y="1079499"/>
                  </a:lnTo>
                  <a:lnTo>
                    <a:pt x="546412" y="1079499"/>
                  </a:lnTo>
                  <a:lnTo>
                    <a:pt x="561285" y="1092199"/>
                  </a:lnTo>
                  <a:lnTo>
                    <a:pt x="686841" y="1092199"/>
                  </a:lnTo>
                  <a:lnTo>
                    <a:pt x="664226" y="1117599"/>
                  </a:lnTo>
                  <a:lnTo>
                    <a:pt x="657885" y="1117599"/>
                  </a:lnTo>
                  <a:lnTo>
                    <a:pt x="653243" y="1130299"/>
                  </a:lnTo>
                  <a:lnTo>
                    <a:pt x="650391" y="1142999"/>
                  </a:lnTo>
                  <a:close/>
                </a:path>
                <a:path w="1664334" h="1270000">
                  <a:moveTo>
                    <a:pt x="1366393" y="977899"/>
                  </a:moveTo>
                  <a:lnTo>
                    <a:pt x="1295539" y="977899"/>
                  </a:lnTo>
                  <a:lnTo>
                    <a:pt x="1333481" y="939799"/>
                  </a:lnTo>
                  <a:lnTo>
                    <a:pt x="1340210" y="927099"/>
                  </a:lnTo>
                  <a:lnTo>
                    <a:pt x="1345138" y="927099"/>
                  </a:lnTo>
                  <a:lnTo>
                    <a:pt x="1348165" y="914399"/>
                  </a:lnTo>
                  <a:lnTo>
                    <a:pt x="1349196" y="901699"/>
                  </a:lnTo>
                  <a:lnTo>
                    <a:pt x="1348165" y="888999"/>
                  </a:lnTo>
                  <a:lnTo>
                    <a:pt x="1345138" y="876299"/>
                  </a:lnTo>
                  <a:lnTo>
                    <a:pt x="1340210" y="876299"/>
                  </a:lnTo>
                  <a:lnTo>
                    <a:pt x="1333481" y="863599"/>
                  </a:lnTo>
                  <a:lnTo>
                    <a:pt x="892126" y="419099"/>
                  </a:lnTo>
                  <a:lnTo>
                    <a:pt x="950212" y="419099"/>
                  </a:lnTo>
                  <a:lnTo>
                    <a:pt x="1239923" y="711199"/>
                  </a:lnTo>
                  <a:lnTo>
                    <a:pt x="1298454" y="711199"/>
                  </a:lnTo>
                  <a:lnTo>
                    <a:pt x="1272832" y="736599"/>
                  </a:lnTo>
                  <a:lnTo>
                    <a:pt x="1366390" y="825499"/>
                  </a:lnTo>
                  <a:lnTo>
                    <a:pt x="1388365" y="863599"/>
                  </a:lnTo>
                  <a:lnTo>
                    <a:pt x="1395690" y="901699"/>
                  </a:lnTo>
                  <a:lnTo>
                    <a:pt x="1388366" y="939799"/>
                  </a:lnTo>
                  <a:lnTo>
                    <a:pt x="1366393" y="977899"/>
                  </a:lnTo>
                  <a:close/>
                </a:path>
                <a:path w="1664334" h="1270000">
                  <a:moveTo>
                    <a:pt x="721373" y="507999"/>
                  </a:moveTo>
                  <a:lnTo>
                    <a:pt x="668528" y="507999"/>
                  </a:lnTo>
                  <a:lnTo>
                    <a:pt x="653298" y="495299"/>
                  </a:lnTo>
                  <a:lnTo>
                    <a:pt x="743301" y="495299"/>
                  </a:lnTo>
                  <a:lnTo>
                    <a:pt x="721373" y="507999"/>
                  </a:lnTo>
                  <a:close/>
                </a:path>
                <a:path w="1664334" h="1270000">
                  <a:moveTo>
                    <a:pt x="405406" y="698499"/>
                  </a:moveTo>
                  <a:lnTo>
                    <a:pt x="346402" y="698499"/>
                  </a:lnTo>
                  <a:lnTo>
                    <a:pt x="384620" y="660399"/>
                  </a:lnTo>
                  <a:lnTo>
                    <a:pt x="399436" y="647699"/>
                  </a:lnTo>
                  <a:lnTo>
                    <a:pt x="416098" y="634999"/>
                  </a:lnTo>
                  <a:lnTo>
                    <a:pt x="434183" y="622299"/>
                  </a:lnTo>
                  <a:lnTo>
                    <a:pt x="472360" y="622299"/>
                  </a:lnTo>
                  <a:lnTo>
                    <a:pt x="490445" y="634999"/>
                  </a:lnTo>
                  <a:lnTo>
                    <a:pt x="507106" y="647699"/>
                  </a:lnTo>
                  <a:lnTo>
                    <a:pt x="521922" y="660399"/>
                  </a:lnTo>
                  <a:lnTo>
                    <a:pt x="526308" y="660399"/>
                  </a:lnTo>
                  <a:lnTo>
                    <a:pt x="537275" y="673099"/>
                  </a:lnTo>
                  <a:lnTo>
                    <a:pt x="433921" y="673099"/>
                  </a:lnTo>
                  <a:lnTo>
                    <a:pt x="425246" y="685799"/>
                  </a:lnTo>
                  <a:lnTo>
                    <a:pt x="417532" y="685799"/>
                  </a:lnTo>
                  <a:lnTo>
                    <a:pt x="405406" y="698499"/>
                  </a:lnTo>
                  <a:close/>
                </a:path>
                <a:path w="1664334" h="1270000">
                  <a:moveTo>
                    <a:pt x="554348" y="723899"/>
                  </a:moveTo>
                  <a:lnTo>
                    <a:pt x="507241" y="723899"/>
                  </a:lnTo>
                  <a:lnTo>
                    <a:pt x="504389" y="711199"/>
                  </a:lnTo>
                  <a:lnTo>
                    <a:pt x="499747" y="698499"/>
                  </a:lnTo>
                  <a:lnTo>
                    <a:pt x="493406" y="698499"/>
                  </a:lnTo>
                  <a:lnTo>
                    <a:pt x="489020" y="685799"/>
                  </a:lnTo>
                  <a:lnTo>
                    <a:pt x="481307" y="685799"/>
                  </a:lnTo>
                  <a:lnTo>
                    <a:pt x="472632" y="673099"/>
                  </a:lnTo>
                  <a:lnTo>
                    <a:pt x="537275" y="673099"/>
                  </a:lnTo>
                  <a:lnTo>
                    <a:pt x="545684" y="685799"/>
                  </a:lnTo>
                  <a:lnTo>
                    <a:pt x="551414" y="698499"/>
                  </a:lnTo>
                  <a:lnTo>
                    <a:pt x="554348" y="723899"/>
                  </a:lnTo>
                  <a:close/>
                </a:path>
                <a:path w="1664334" h="1270000">
                  <a:moveTo>
                    <a:pt x="696157" y="850899"/>
                  </a:moveTo>
                  <a:lnTo>
                    <a:pt x="628505" y="850899"/>
                  </a:lnTo>
                  <a:lnTo>
                    <a:pt x="633147" y="838199"/>
                  </a:lnTo>
                  <a:lnTo>
                    <a:pt x="635999" y="825499"/>
                  </a:lnTo>
                  <a:lnTo>
                    <a:pt x="636969" y="812799"/>
                  </a:lnTo>
                  <a:lnTo>
                    <a:pt x="635999" y="812799"/>
                  </a:lnTo>
                  <a:lnTo>
                    <a:pt x="633147" y="800099"/>
                  </a:lnTo>
                  <a:lnTo>
                    <a:pt x="628505" y="787399"/>
                  </a:lnTo>
                  <a:lnTo>
                    <a:pt x="622163" y="774699"/>
                  </a:lnTo>
                  <a:lnTo>
                    <a:pt x="610062" y="774699"/>
                  </a:lnTo>
                  <a:lnTo>
                    <a:pt x="601388" y="761999"/>
                  </a:lnTo>
                  <a:lnTo>
                    <a:pt x="499747" y="761999"/>
                  </a:lnTo>
                  <a:lnTo>
                    <a:pt x="504389" y="749299"/>
                  </a:lnTo>
                  <a:lnTo>
                    <a:pt x="507241" y="736599"/>
                  </a:lnTo>
                  <a:lnTo>
                    <a:pt x="508212" y="723899"/>
                  </a:lnTo>
                  <a:lnTo>
                    <a:pt x="554348" y="723899"/>
                  </a:lnTo>
                  <a:lnTo>
                    <a:pt x="561078" y="711199"/>
                  </a:lnTo>
                  <a:lnTo>
                    <a:pt x="601124" y="711199"/>
                  </a:lnTo>
                  <a:lnTo>
                    <a:pt x="619209" y="723899"/>
                  </a:lnTo>
                  <a:lnTo>
                    <a:pt x="635870" y="736599"/>
                  </a:lnTo>
                  <a:lnTo>
                    <a:pt x="650687" y="749299"/>
                  </a:lnTo>
                  <a:lnTo>
                    <a:pt x="655076" y="749299"/>
                  </a:lnTo>
                  <a:lnTo>
                    <a:pt x="667256" y="761999"/>
                  </a:lnTo>
                  <a:lnTo>
                    <a:pt x="676172" y="774699"/>
                  </a:lnTo>
                  <a:lnTo>
                    <a:pt x="681649" y="800099"/>
                  </a:lnTo>
                  <a:lnTo>
                    <a:pt x="683514" y="812799"/>
                  </a:lnTo>
                  <a:lnTo>
                    <a:pt x="683258" y="825499"/>
                  </a:lnTo>
                  <a:lnTo>
                    <a:pt x="682500" y="825499"/>
                  </a:lnTo>
                  <a:lnTo>
                    <a:pt x="681248" y="838199"/>
                  </a:lnTo>
                  <a:lnTo>
                    <a:pt x="679515" y="838199"/>
                  </a:lnTo>
                  <a:lnTo>
                    <a:pt x="696157" y="850899"/>
                  </a:lnTo>
                  <a:close/>
                </a:path>
                <a:path w="1664334" h="1270000">
                  <a:moveTo>
                    <a:pt x="421778" y="901699"/>
                  </a:moveTo>
                  <a:lnTo>
                    <a:pt x="360657" y="901699"/>
                  </a:lnTo>
                  <a:lnTo>
                    <a:pt x="493406" y="761999"/>
                  </a:lnTo>
                  <a:lnTo>
                    <a:pt x="562679" y="761999"/>
                  </a:lnTo>
                  <a:lnTo>
                    <a:pt x="554004" y="774699"/>
                  </a:lnTo>
                  <a:lnTo>
                    <a:pt x="546290" y="774699"/>
                  </a:lnTo>
                  <a:lnTo>
                    <a:pt x="421778" y="901699"/>
                  </a:lnTo>
                  <a:close/>
                </a:path>
                <a:path w="1664334" h="1270000">
                  <a:moveTo>
                    <a:pt x="538092" y="1003299"/>
                  </a:moveTo>
                  <a:lnTo>
                    <a:pt x="470823" y="1003299"/>
                  </a:lnTo>
                  <a:lnTo>
                    <a:pt x="489582" y="990599"/>
                  </a:lnTo>
                  <a:lnTo>
                    <a:pt x="622163" y="850899"/>
                  </a:lnTo>
                  <a:lnTo>
                    <a:pt x="711897" y="850899"/>
                  </a:lnTo>
                  <a:lnTo>
                    <a:pt x="726439" y="863599"/>
                  </a:lnTo>
                  <a:lnTo>
                    <a:pt x="739491" y="876299"/>
                  </a:lnTo>
                  <a:lnTo>
                    <a:pt x="743876" y="876299"/>
                  </a:lnTo>
                  <a:lnTo>
                    <a:pt x="756058" y="888999"/>
                  </a:lnTo>
                  <a:lnTo>
                    <a:pt x="651499" y="888999"/>
                  </a:lnTo>
                  <a:lnTo>
                    <a:pt x="642828" y="901699"/>
                  </a:lnTo>
                  <a:lnTo>
                    <a:pt x="635115" y="901699"/>
                  </a:lnTo>
                  <a:lnTo>
                    <a:pt x="538092" y="1003299"/>
                  </a:lnTo>
                  <a:close/>
                </a:path>
                <a:path w="1664334" h="1270000">
                  <a:moveTo>
                    <a:pt x="1321702" y="1104899"/>
                  </a:moveTo>
                  <a:lnTo>
                    <a:pt x="1262312" y="1104899"/>
                  </a:lnTo>
                  <a:lnTo>
                    <a:pt x="1270498" y="1092199"/>
                  </a:lnTo>
                  <a:lnTo>
                    <a:pt x="1282268" y="1079499"/>
                  </a:lnTo>
                  <a:lnTo>
                    <a:pt x="1286192" y="1054099"/>
                  </a:lnTo>
                  <a:lnTo>
                    <a:pt x="1282269" y="1041399"/>
                  </a:lnTo>
                  <a:lnTo>
                    <a:pt x="1270502" y="1015999"/>
                  </a:lnTo>
                  <a:lnTo>
                    <a:pt x="1149040" y="901699"/>
                  </a:lnTo>
                  <a:lnTo>
                    <a:pt x="1143929" y="888999"/>
                  </a:lnTo>
                  <a:lnTo>
                    <a:pt x="1142226" y="876299"/>
                  </a:lnTo>
                  <a:lnTo>
                    <a:pt x="1143929" y="876299"/>
                  </a:lnTo>
                  <a:lnTo>
                    <a:pt x="1149040" y="863599"/>
                  </a:lnTo>
                  <a:lnTo>
                    <a:pt x="1181949" y="863599"/>
                  </a:lnTo>
                  <a:lnTo>
                    <a:pt x="1295539" y="977899"/>
                  </a:lnTo>
                  <a:lnTo>
                    <a:pt x="1366393" y="977899"/>
                  </a:lnTo>
                  <a:lnTo>
                    <a:pt x="1323866" y="1015999"/>
                  </a:lnTo>
                  <a:lnTo>
                    <a:pt x="1331926" y="1041399"/>
                  </a:lnTo>
                  <a:lnTo>
                    <a:pt x="1331206" y="1079499"/>
                  </a:lnTo>
                  <a:lnTo>
                    <a:pt x="1321702" y="1104899"/>
                  </a:lnTo>
                  <a:close/>
                </a:path>
                <a:path w="1664334" h="1270000">
                  <a:moveTo>
                    <a:pt x="768167" y="977899"/>
                  </a:moveTo>
                  <a:lnTo>
                    <a:pt x="717315" y="977899"/>
                  </a:lnTo>
                  <a:lnTo>
                    <a:pt x="721958" y="965199"/>
                  </a:lnTo>
                  <a:lnTo>
                    <a:pt x="724809" y="952499"/>
                  </a:lnTo>
                  <a:lnTo>
                    <a:pt x="725780" y="939799"/>
                  </a:lnTo>
                  <a:lnTo>
                    <a:pt x="724809" y="939799"/>
                  </a:lnTo>
                  <a:lnTo>
                    <a:pt x="721958" y="927099"/>
                  </a:lnTo>
                  <a:lnTo>
                    <a:pt x="717315" y="914399"/>
                  </a:lnTo>
                  <a:lnTo>
                    <a:pt x="710974" y="914399"/>
                  </a:lnTo>
                  <a:lnTo>
                    <a:pt x="706589" y="901699"/>
                  </a:lnTo>
                  <a:lnTo>
                    <a:pt x="698875" y="901699"/>
                  </a:lnTo>
                  <a:lnTo>
                    <a:pt x="690200" y="888999"/>
                  </a:lnTo>
                  <a:lnTo>
                    <a:pt x="756058" y="888999"/>
                  </a:lnTo>
                  <a:lnTo>
                    <a:pt x="764975" y="914399"/>
                  </a:lnTo>
                  <a:lnTo>
                    <a:pt x="770453" y="927099"/>
                  </a:lnTo>
                  <a:lnTo>
                    <a:pt x="772317" y="939799"/>
                  </a:lnTo>
                  <a:lnTo>
                    <a:pt x="771849" y="952499"/>
                  </a:lnTo>
                  <a:lnTo>
                    <a:pt x="770459" y="965199"/>
                  </a:lnTo>
                  <a:lnTo>
                    <a:pt x="768167" y="977899"/>
                  </a:lnTo>
                  <a:close/>
                </a:path>
                <a:path w="1664334" h="1270000">
                  <a:moveTo>
                    <a:pt x="1183224" y="1193799"/>
                  </a:moveTo>
                  <a:lnTo>
                    <a:pt x="1121077" y="1193799"/>
                  </a:lnTo>
                  <a:lnTo>
                    <a:pt x="1138816" y="1181099"/>
                  </a:lnTo>
                  <a:lnTo>
                    <a:pt x="1150585" y="1168399"/>
                  </a:lnTo>
                  <a:lnTo>
                    <a:pt x="1154509" y="1142999"/>
                  </a:lnTo>
                  <a:lnTo>
                    <a:pt x="1150585" y="1117599"/>
                  </a:lnTo>
                  <a:lnTo>
                    <a:pt x="1138816" y="1104899"/>
                  </a:lnTo>
                  <a:lnTo>
                    <a:pt x="1009722" y="977899"/>
                  </a:lnTo>
                  <a:lnTo>
                    <a:pt x="1004609" y="965199"/>
                  </a:lnTo>
                  <a:lnTo>
                    <a:pt x="1002904" y="965199"/>
                  </a:lnTo>
                  <a:lnTo>
                    <a:pt x="1004608" y="952499"/>
                  </a:lnTo>
                  <a:lnTo>
                    <a:pt x="1009718" y="939799"/>
                  </a:lnTo>
                  <a:lnTo>
                    <a:pt x="1042623" y="939799"/>
                  </a:lnTo>
                  <a:lnTo>
                    <a:pt x="1194621" y="1092199"/>
                  </a:lnTo>
                  <a:lnTo>
                    <a:pt x="1202809" y="1104899"/>
                  </a:lnTo>
                  <a:lnTo>
                    <a:pt x="1321702" y="1104899"/>
                  </a:lnTo>
                  <a:lnTo>
                    <a:pt x="1303411" y="1130299"/>
                  </a:lnTo>
                  <a:lnTo>
                    <a:pt x="1287710" y="1142999"/>
                  </a:lnTo>
                  <a:lnTo>
                    <a:pt x="1270286" y="1142999"/>
                  </a:lnTo>
                  <a:lnTo>
                    <a:pt x="1251713" y="1155699"/>
                  </a:lnTo>
                  <a:lnTo>
                    <a:pt x="1200606" y="1155699"/>
                  </a:lnTo>
                  <a:lnTo>
                    <a:pt x="1197661" y="1168399"/>
                  </a:lnTo>
                  <a:lnTo>
                    <a:pt x="1191868" y="1181099"/>
                  </a:lnTo>
                  <a:lnTo>
                    <a:pt x="1183224" y="1193799"/>
                  </a:lnTo>
                  <a:close/>
                </a:path>
                <a:path w="1664334" h="1270000">
                  <a:moveTo>
                    <a:pt x="686841" y="1092199"/>
                  </a:moveTo>
                  <a:lnTo>
                    <a:pt x="595160" y="1092199"/>
                  </a:lnTo>
                  <a:lnTo>
                    <a:pt x="610035" y="1079499"/>
                  </a:lnTo>
                  <a:lnTo>
                    <a:pt x="710974" y="977899"/>
                  </a:lnTo>
                  <a:lnTo>
                    <a:pt x="784285" y="977899"/>
                  </a:lnTo>
                  <a:lnTo>
                    <a:pt x="803040" y="990599"/>
                  </a:lnTo>
                  <a:lnTo>
                    <a:pt x="820641" y="1003299"/>
                  </a:lnTo>
                  <a:lnTo>
                    <a:pt x="836467" y="1015999"/>
                  </a:lnTo>
                  <a:lnTo>
                    <a:pt x="840856" y="1015999"/>
                  </a:lnTo>
                  <a:lnTo>
                    <a:pt x="853034" y="1028699"/>
                  </a:lnTo>
                  <a:lnTo>
                    <a:pt x="748784" y="1028699"/>
                  </a:lnTo>
                  <a:lnTo>
                    <a:pt x="739992" y="1041399"/>
                  </a:lnTo>
                  <a:lnTo>
                    <a:pt x="732070" y="1041399"/>
                  </a:lnTo>
                  <a:lnTo>
                    <a:pt x="686841" y="1092199"/>
                  </a:lnTo>
                  <a:close/>
                </a:path>
                <a:path w="1664334" h="1270000">
                  <a:moveTo>
                    <a:pt x="991513" y="1219199"/>
                  </a:moveTo>
                  <a:lnTo>
                    <a:pt x="921213" y="1219199"/>
                  </a:lnTo>
                  <a:lnTo>
                    <a:pt x="940063" y="1206499"/>
                  </a:lnTo>
                  <a:lnTo>
                    <a:pt x="952944" y="1181099"/>
                  </a:lnTo>
                  <a:lnTo>
                    <a:pt x="957777" y="1168399"/>
                  </a:lnTo>
                  <a:lnTo>
                    <a:pt x="954469" y="1142999"/>
                  </a:lnTo>
                  <a:lnTo>
                    <a:pt x="942926" y="1130299"/>
                  </a:lnTo>
                  <a:lnTo>
                    <a:pt x="870404" y="1054099"/>
                  </a:lnTo>
                  <a:lnTo>
                    <a:pt x="865293" y="1041399"/>
                  </a:lnTo>
                  <a:lnTo>
                    <a:pt x="863589" y="1041399"/>
                  </a:lnTo>
                  <a:lnTo>
                    <a:pt x="865293" y="1028699"/>
                  </a:lnTo>
                  <a:lnTo>
                    <a:pt x="870404" y="1015999"/>
                  </a:lnTo>
                  <a:lnTo>
                    <a:pt x="903309" y="1015999"/>
                  </a:lnTo>
                  <a:lnTo>
                    <a:pt x="1062942" y="1181099"/>
                  </a:lnTo>
                  <a:lnTo>
                    <a:pt x="1001889" y="1181099"/>
                  </a:lnTo>
                  <a:lnTo>
                    <a:pt x="997723" y="1193799"/>
                  </a:lnTo>
                  <a:lnTo>
                    <a:pt x="991513" y="1219199"/>
                  </a:lnTo>
                  <a:close/>
                </a:path>
                <a:path w="1664334" h="1270000">
                  <a:moveTo>
                    <a:pt x="956244" y="1257299"/>
                  </a:moveTo>
                  <a:lnTo>
                    <a:pt x="843740" y="1257299"/>
                  </a:lnTo>
                  <a:lnTo>
                    <a:pt x="828416" y="1244599"/>
                  </a:lnTo>
                  <a:lnTo>
                    <a:pt x="790478" y="1206499"/>
                  </a:lnTo>
                  <a:lnTo>
                    <a:pt x="704357" y="1206499"/>
                  </a:lnTo>
                  <a:lnTo>
                    <a:pt x="723389" y="1193799"/>
                  </a:lnTo>
                  <a:lnTo>
                    <a:pt x="740103" y="1181099"/>
                  </a:lnTo>
                  <a:lnTo>
                    <a:pt x="807947" y="1117599"/>
                  </a:lnTo>
                  <a:lnTo>
                    <a:pt x="814288" y="1117599"/>
                  </a:lnTo>
                  <a:lnTo>
                    <a:pt x="818930" y="1104899"/>
                  </a:lnTo>
                  <a:lnTo>
                    <a:pt x="821782" y="1092199"/>
                  </a:lnTo>
                  <a:lnTo>
                    <a:pt x="822753" y="1079499"/>
                  </a:lnTo>
                  <a:lnTo>
                    <a:pt x="821782" y="1079499"/>
                  </a:lnTo>
                  <a:lnTo>
                    <a:pt x="818930" y="1066799"/>
                  </a:lnTo>
                  <a:lnTo>
                    <a:pt x="814288" y="1054099"/>
                  </a:lnTo>
                  <a:lnTo>
                    <a:pt x="807947" y="1054099"/>
                  </a:lnTo>
                  <a:lnTo>
                    <a:pt x="803558" y="1041399"/>
                  </a:lnTo>
                  <a:lnTo>
                    <a:pt x="795636" y="1041399"/>
                  </a:lnTo>
                  <a:lnTo>
                    <a:pt x="786845" y="1028699"/>
                  </a:lnTo>
                  <a:lnTo>
                    <a:pt x="853034" y="1028699"/>
                  </a:lnTo>
                  <a:lnTo>
                    <a:pt x="861949" y="1041399"/>
                  </a:lnTo>
                  <a:lnTo>
                    <a:pt x="867426" y="1066799"/>
                  </a:lnTo>
                  <a:lnTo>
                    <a:pt x="869290" y="1079499"/>
                  </a:lnTo>
                  <a:lnTo>
                    <a:pt x="867426" y="1104899"/>
                  </a:lnTo>
                  <a:lnTo>
                    <a:pt x="861950" y="1117599"/>
                  </a:lnTo>
                  <a:lnTo>
                    <a:pt x="853036" y="1142999"/>
                  </a:lnTo>
                  <a:lnTo>
                    <a:pt x="840856" y="1155699"/>
                  </a:lnTo>
                  <a:lnTo>
                    <a:pt x="823387" y="1168399"/>
                  </a:lnTo>
                  <a:lnTo>
                    <a:pt x="861329" y="1206499"/>
                  </a:lnTo>
                  <a:lnTo>
                    <a:pt x="879292" y="1219199"/>
                  </a:lnTo>
                  <a:lnTo>
                    <a:pt x="991513" y="1219199"/>
                  </a:lnTo>
                  <a:lnTo>
                    <a:pt x="983261" y="1231899"/>
                  </a:lnTo>
                  <a:lnTo>
                    <a:pt x="972972" y="1231899"/>
                  </a:lnTo>
                  <a:lnTo>
                    <a:pt x="956244" y="1257299"/>
                  </a:lnTo>
                  <a:close/>
                </a:path>
                <a:path w="1664334" h="1270000">
                  <a:moveTo>
                    <a:pt x="449460" y="1054099"/>
                  </a:moveTo>
                  <a:lnTo>
                    <a:pt x="429721" y="1041399"/>
                  </a:lnTo>
                  <a:lnTo>
                    <a:pt x="456403" y="1041399"/>
                  </a:lnTo>
                  <a:lnTo>
                    <a:pt x="449460" y="1054099"/>
                  </a:lnTo>
                  <a:close/>
                </a:path>
                <a:path w="1664334" h="1270000">
                  <a:moveTo>
                    <a:pt x="740912" y="1244599"/>
                  </a:moveTo>
                  <a:lnTo>
                    <a:pt x="667807" y="1244599"/>
                  </a:lnTo>
                  <a:lnTo>
                    <a:pt x="650922" y="1231899"/>
                  </a:lnTo>
                  <a:lnTo>
                    <a:pt x="635706" y="1219199"/>
                  </a:lnTo>
                  <a:lnTo>
                    <a:pt x="631317" y="1219199"/>
                  </a:lnTo>
                  <a:lnTo>
                    <a:pt x="619139" y="1206499"/>
                  </a:lnTo>
                  <a:lnTo>
                    <a:pt x="610224" y="1181099"/>
                  </a:lnTo>
                  <a:lnTo>
                    <a:pt x="604747" y="1168399"/>
                  </a:lnTo>
                  <a:lnTo>
                    <a:pt x="602883" y="1142999"/>
                  </a:lnTo>
                  <a:lnTo>
                    <a:pt x="649420" y="1142999"/>
                  </a:lnTo>
                  <a:lnTo>
                    <a:pt x="650391" y="1155699"/>
                  </a:lnTo>
                  <a:lnTo>
                    <a:pt x="653243" y="1168399"/>
                  </a:lnTo>
                  <a:lnTo>
                    <a:pt x="657885" y="1181099"/>
                  </a:lnTo>
                  <a:lnTo>
                    <a:pt x="668615" y="1181099"/>
                  </a:lnTo>
                  <a:lnTo>
                    <a:pt x="685327" y="1193799"/>
                  </a:lnTo>
                  <a:lnTo>
                    <a:pt x="704357" y="1206499"/>
                  </a:lnTo>
                  <a:lnTo>
                    <a:pt x="790478" y="1206499"/>
                  </a:lnTo>
                  <a:lnTo>
                    <a:pt x="773012" y="1219199"/>
                  </a:lnTo>
                  <a:lnTo>
                    <a:pt x="757797" y="1231899"/>
                  </a:lnTo>
                  <a:lnTo>
                    <a:pt x="740912" y="1244599"/>
                  </a:lnTo>
                  <a:close/>
                </a:path>
                <a:path w="1664334" h="1270000">
                  <a:moveTo>
                    <a:pt x="1156022" y="1231899"/>
                  </a:moveTo>
                  <a:lnTo>
                    <a:pt x="1045733" y="1231899"/>
                  </a:lnTo>
                  <a:lnTo>
                    <a:pt x="1030030" y="1219199"/>
                  </a:lnTo>
                  <a:lnTo>
                    <a:pt x="1001889" y="1181099"/>
                  </a:lnTo>
                  <a:lnTo>
                    <a:pt x="1062942" y="1181099"/>
                  </a:lnTo>
                  <a:lnTo>
                    <a:pt x="1080679" y="1193799"/>
                  </a:lnTo>
                  <a:lnTo>
                    <a:pt x="1183224" y="1193799"/>
                  </a:lnTo>
                  <a:lnTo>
                    <a:pt x="1171725" y="1219199"/>
                  </a:lnTo>
                  <a:lnTo>
                    <a:pt x="1156022" y="1231899"/>
                  </a:lnTo>
                  <a:close/>
                </a:path>
                <a:path w="1664334" h="1270000">
                  <a:moveTo>
                    <a:pt x="1120024" y="1244599"/>
                  </a:moveTo>
                  <a:lnTo>
                    <a:pt x="1081731" y="1244599"/>
                  </a:lnTo>
                  <a:lnTo>
                    <a:pt x="1063158" y="1231899"/>
                  </a:lnTo>
                  <a:lnTo>
                    <a:pt x="1138597" y="1231899"/>
                  </a:lnTo>
                  <a:lnTo>
                    <a:pt x="1120024" y="1244599"/>
                  </a:lnTo>
                  <a:close/>
                </a:path>
                <a:path w="1664334" h="1270000">
                  <a:moveTo>
                    <a:pt x="918154" y="1269999"/>
                  </a:moveTo>
                  <a:lnTo>
                    <a:pt x="879101" y="1269999"/>
                  </a:lnTo>
                  <a:lnTo>
                    <a:pt x="860815" y="1257299"/>
                  </a:lnTo>
                  <a:lnTo>
                    <a:pt x="937760" y="1257299"/>
                  </a:lnTo>
                  <a:lnTo>
                    <a:pt x="918154" y="1269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0070013" y="1716194"/>
            <a:ext cx="2385060" cy="2369185"/>
            <a:chOff x="10070013" y="1716194"/>
            <a:chExt cx="2385060" cy="2369185"/>
          </a:xfrm>
        </p:grpSpPr>
        <p:sp>
          <p:nvSpPr>
            <p:cNvPr id="7" name="object 7"/>
            <p:cNvSpPr/>
            <p:nvPr/>
          </p:nvSpPr>
          <p:spPr>
            <a:xfrm>
              <a:off x="10070013" y="1716194"/>
              <a:ext cx="2385060" cy="2369185"/>
            </a:xfrm>
            <a:custGeom>
              <a:avLst/>
              <a:gdLst/>
              <a:ahLst/>
              <a:cxnLst/>
              <a:rect l="l" t="t" r="r" b="b"/>
              <a:pathLst>
                <a:path w="2385059" h="2369185">
                  <a:moveTo>
                    <a:pt x="2222296" y="2369039"/>
                  </a:moveTo>
                  <a:lnTo>
                    <a:pt x="162671" y="2369039"/>
                  </a:lnTo>
                  <a:lnTo>
                    <a:pt x="119496" y="2363214"/>
                  </a:lnTo>
                  <a:lnTo>
                    <a:pt x="80656" y="2346785"/>
                  </a:lnTo>
                  <a:lnTo>
                    <a:pt x="47720" y="2321319"/>
                  </a:lnTo>
                  <a:lnTo>
                    <a:pt x="22253" y="2288382"/>
                  </a:lnTo>
                  <a:lnTo>
                    <a:pt x="5824" y="2249542"/>
                  </a:lnTo>
                  <a:lnTo>
                    <a:pt x="0" y="2206369"/>
                  </a:lnTo>
                  <a:lnTo>
                    <a:pt x="0" y="162660"/>
                  </a:lnTo>
                  <a:lnTo>
                    <a:pt x="5824" y="119491"/>
                  </a:lnTo>
                  <a:lnTo>
                    <a:pt x="22253" y="80655"/>
                  </a:lnTo>
                  <a:lnTo>
                    <a:pt x="47720" y="47719"/>
                  </a:lnTo>
                  <a:lnTo>
                    <a:pt x="80656" y="22253"/>
                  </a:lnTo>
                  <a:lnTo>
                    <a:pt x="119496" y="5824"/>
                  </a:lnTo>
                  <a:lnTo>
                    <a:pt x="162669" y="0"/>
                  </a:lnTo>
                  <a:lnTo>
                    <a:pt x="2222298" y="0"/>
                  </a:lnTo>
                  <a:lnTo>
                    <a:pt x="2265471" y="5824"/>
                  </a:lnTo>
                  <a:lnTo>
                    <a:pt x="2304311" y="22253"/>
                  </a:lnTo>
                  <a:lnTo>
                    <a:pt x="2337248" y="47719"/>
                  </a:lnTo>
                  <a:lnTo>
                    <a:pt x="2362714" y="80655"/>
                  </a:lnTo>
                  <a:lnTo>
                    <a:pt x="2379143" y="119491"/>
                  </a:lnTo>
                  <a:lnTo>
                    <a:pt x="2384968" y="162660"/>
                  </a:lnTo>
                  <a:lnTo>
                    <a:pt x="2384968" y="2206369"/>
                  </a:lnTo>
                  <a:lnTo>
                    <a:pt x="2379143" y="2249542"/>
                  </a:lnTo>
                  <a:lnTo>
                    <a:pt x="2362714" y="2288382"/>
                  </a:lnTo>
                  <a:lnTo>
                    <a:pt x="2337248" y="2321319"/>
                  </a:lnTo>
                  <a:lnTo>
                    <a:pt x="2304311" y="2346785"/>
                  </a:lnTo>
                  <a:lnTo>
                    <a:pt x="2265471" y="2363214"/>
                  </a:lnTo>
                  <a:lnTo>
                    <a:pt x="2222296" y="2369039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78513" y="2124330"/>
              <a:ext cx="1570990" cy="1552575"/>
            </a:xfrm>
            <a:custGeom>
              <a:avLst/>
              <a:gdLst/>
              <a:ahLst/>
              <a:cxnLst/>
              <a:rect l="l" t="t" r="r" b="b"/>
              <a:pathLst>
                <a:path w="1570990" h="1552575">
                  <a:moveTo>
                    <a:pt x="762933" y="250310"/>
                  </a:moveTo>
                  <a:lnTo>
                    <a:pt x="306551" y="250310"/>
                  </a:lnTo>
                  <a:lnTo>
                    <a:pt x="308126" y="250191"/>
                  </a:lnTo>
                  <a:lnTo>
                    <a:pt x="711691" y="250191"/>
                  </a:lnTo>
                  <a:lnTo>
                    <a:pt x="711691" y="87491"/>
                  </a:lnTo>
                  <a:lnTo>
                    <a:pt x="718584" y="53468"/>
                  </a:lnTo>
                  <a:lnTo>
                    <a:pt x="737372" y="25654"/>
                  </a:lnTo>
                  <a:lnTo>
                    <a:pt x="765215" y="6886"/>
                  </a:lnTo>
                  <a:lnTo>
                    <a:pt x="799273" y="0"/>
                  </a:lnTo>
                  <a:lnTo>
                    <a:pt x="833330" y="6886"/>
                  </a:lnTo>
                  <a:lnTo>
                    <a:pt x="861171" y="25654"/>
                  </a:lnTo>
                  <a:lnTo>
                    <a:pt x="878420" y="51190"/>
                  </a:lnTo>
                  <a:lnTo>
                    <a:pt x="799273" y="51190"/>
                  </a:lnTo>
                  <a:lnTo>
                    <a:pt x="785141" y="54047"/>
                  </a:lnTo>
                  <a:lnTo>
                    <a:pt x="773588" y="61835"/>
                  </a:lnTo>
                  <a:lnTo>
                    <a:pt x="765793" y="73375"/>
                  </a:lnTo>
                  <a:lnTo>
                    <a:pt x="762933" y="87491"/>
                  </a:lnTo>
                  <a:lnTo>
                    <a:pt x="762933" y="250310"/>
                  </a:lnTo>
                  <a:close/>
                </a:path>
                <a:path w="1570990" h="1552575">
                  <a:moveTo>
                    <a:pt x="886852" y="1390184"/>
                  </a:moveTo>
                  <a:lnTo>
                    <a:pt x="835610" y="1390184"/>
                  </a:lnTo>
                  <a:lnTo>
                    <a:pt x="835610" y="87491"/>
                  </a:lnTo>
                  <a:lnTo>
                    <a:pt x="832751" y="73375"/>
                  </a:lnTo>
                  <a:lnTo>
                    <a:pt x="824956" y="61835"/>
                  </a:lnTo>
                  <a:lnTo>
                    <a:pt x="813405" y="54047"/>
                  </a:lnTo>
                  <a:lnTo>
                    <a:pt x="799273" y="51190"/>
                  </a:lnTo>
                  <a:lnTo>
                    <a:pt x="878420" y="51190"/>
                  </a:lnTo>
                  <a:lnTo>
                    <a:pt x="879958" y="53468"/>
                  </a:lnTo>
                  <a:lnTo>
                    <a:pt x="886852" y="87491"/>
                  </a:lnTo>
                  <a:lnTo>
                    <a:pt x="886852" y="250273"/>
                  </a:lnTo>
                  <a:lnTo>
                    <a:pt x="1272031" y="250273"/>
                  </a:lnTo>
                  <a:lnTo>
                    <a:pt x="1279322" y="254259"/>
                  </a:lnTo>
                  <a:lnTo>
                    <a:pt x="1283991" y="260511"/>
                  </a:lnTo>
                  <a:lnTo>
                    <a:pt x="1286147" y="262709"/>
                  </a:lnTo>
                  <a:lnTo>
                    <a:pt x="1287971" y="265265"/>
                  </a:lnTo>
                  <a:lnTo>
                    <a:pt x="1303515" y="301299"/>
                  </a:lnTo>
                  <a:lnTo>
                    <a:pt x="886852" y="301299"/>
                  </a:lnTo>
                  <a:lnTo>
                    <a:pt x="886852" y="1390184"/>
                  </a:lnTo>
                  <a:close/>
                </a:path>
                <a:path w="1570990" h="1552575">
                  <a:moveTo>
                    <a:pt x="1272031" y="250273"/>
                  </a:moveTo>
                  <a:lnTo>
                    <a:pt x="886852" y="250273"/>
                  </a:lnTo>
                  <a:lnTo>
                    <a:pt x="887925" y="250191"/>
                  </a:lnTo>
                  <a:lnTo>
                    <a:pt x="1271881" y="250191"/>
                  </a:lnTo>
                  <a:lnTo>
                    <a:pt x="1272031" y="250273"/>
                  </a:lnTo>
                  <a:close/>
                </a:path>
                <a:path w="1570990" h="1552575">
                  <a:moveTo>
                    <a:pt x="274839" y="1184661"/>
                  </a:moveTo>
                  <a:lnTo>
                    <a:pt x="220631" y="1179817"/>
                  </a:lnTo>
                  <a:lnTo>
                    <a:pt x="169479" y="1165585"/>
                  </a:lnTo>
                  <a:lnTo>
                    <a:pt x="122571" y="1142418"/>
                  </a:lnTo>
                  <a:lnTo>
                    <a:pt x="81095" y="1110770"/>
                  </a:lnTo>
                  <a:lnTo>
                    <a:pt x="46333" y="1071022"/>
                  </a:lnTo>
                  <a:lnTo>
                    <a:pt x="20886" y="1025687"/>
                  </a:lnTo>
                  <a:lnTo>
                    <a:pt x="5253" y="975916"/>
                  </a:lnTo>
                  <a:lnTo>
                    <a:pt x="108" y="924624"/>
                  </a:lnTo>
                  <a:lnTo>
                    <a:pt x="0" y="920560"/>
                  </a:lnTo>
                  <a:lnTo>
                    <a:pt x="103" y="919570"/>
                  </a:lnTo>
                  <a:lnTo>
                    <a:pt x="281142" y="265657"/>
                  </a:lnTo>
                  <a:lnTo>
                    <a:pt x="305697" y="250211"/>
                  </a:lnTo>
                  <a:lnTo>
                    <a:pt x="305987" y="250222"/>
                  </a:lnTo>
                  <a:lnTo>
                    <a:pt x="306264" y="250290"/>
                  </a:lnTo>
                  <a:lnTo>
                    <a:pt x="306551" y="250310"/>
                  </a:lnTo>
                  <a:lnTo>
                    <a:pt x="762933" y="250310"/>
                  </a:lnTo>
                  <a:lnTo>
                    <a:pt x="762933" y="301381"/>
                  </a:lnTo>
                  <a:lnTo>
                    <a:pt x="340401" y="301381"/>
                  </a:lnTo>
                  <a:lnTo>
                    <a:pt x="355907" y="347101"/>
                  </a:lnTo>
                  <a:lnTo>
                    <a:pt x="301803" y="347101"/>
                  </a:lnTo>
                  <a:lnTo>
                    <a:pt x="64489" y="897265"/>
                  </a:lnTo>
                  <a:lnTo>
                    <a:pt x="542499" y="897265"/>
                  </a:lnTo>
                  <a:lnTo>
                    <a:pt x="548394" y="914646"/>
                  </a:lnTo>
                  <a:lnTo>
                    <a:pt x="549623" y="920560"/>
                  </a:lnTo>
                  <a:lnTo>
                    <a:pt x="549495" y="925402"/>
                  </a:lnTo>
                  <a:lnTo>
                    <a:pt x="547183" y="948455"/>
                  </a:lnTo>
                  <a:lnTo>
                    <a:pt x="52693" y="948455"/>
                  </a:lnTo>
                  <a:lnTo>
                    <a:pt x="60015" y="983578"/>
                  </a:lnTo>
                  <a:lnTo>
                    <a:pt x="91933" y="1046583"/>
                  </a:lnTo>
                  <a:lnTo>
                    <a:pt x="149872" y="1099087"/>
                  </a:lnTo>
                  <a:lnTo>
                    <a:pt x="188264" y="1117943"/>
                  </a:lnTo>
                  <a:lnTo>
                    <a:pt x="230245" y="1129528"/>
                  </a:lnTo>
                  <a:lnTo>
                    <a:pt x="274839" y="1133471"/>
                  </a:lnTo>
                  <a:lnTo>
                    <a:pt x="438835" y="1133471"/>
                  </a:lnTo>
                  <a:lnTo>
                    <a:pt x="427109" y="1142418"/>
                  </a:lnTo>
                  <a:lnTo>
                    <a:pt x="380200" y="1165585"/>
                  </a:lnTo>
                  <a:lnTo>
                    <a:pt x="329048" y="1179817"/>
                  </a:lnTo>
                  <a:lnTo>
                    <a:pt x="274839" y="1184661"/>
                  </a:lnTo>
                  <a:close/>
                </a:path>
                <a:path w="1570990" h="1552575">
                  <a:moveTo>
                    <a:pt x="1295541" y="1187204"/>
                  </a:moveTo>
                  <a:lnTo>
                    <a:pt x="1241333" y="1182359"/>
                  </a:lnTo>
                  <a:lnTo>
                    <a:pt x="1190180" y="1168127"/>
                  </a:lnTo>
                  <a:lnTo>
                    <a:pt x="1143272" y="1144961"/>
                  </a:lnTo>
                  <a:lnTo>
                    <a:pt x="1101793" y="1113312"/>
                  </a:lnTo>
                  <a:lnTo>
                    <a:pt x="1067031" y="1073565"/>
                  </a:lnTo>
                  <a:lnTo>
                    <a:pt x="1041585" y="1028230"/>
                  </a:lnTo>
                  <a:lnTo>
                    <a:pt x="1025952" y="978459"/>
                  </a:lnTo>
                  <a:lnTo>
                    <a:pt x="1020637" y="925402"/>
                  </a:lnTo>
                  <a:lnTo>
                    <a:pt x="1020644" y="924624"/>
                  </a:lnTo>
                  <a:lnTo>
                    <a:pt x="1230837" y="301381"/>
                  </a:lnTo>
                  <a:lnTo>
                    <a:pt x="887921" y="301381"/>
                  </a:lnTo>
                  <a:lnTo>
                    <a:pt x="886852" y="301299"/>
                  </a:lnTo>
                  <a:lnTo>
                    <a:pt x="1303515" y="301299"/>
                  </a:lnTo>
                  <a:lnTo>
                    <a:pt x="1324369" y="349647"/>
                  </a:lnTo>
                  <a:lnTo>
                    <a:pt x="1268574" y="349647"/>
                  </a:lnTo>
                  <a:lnTo>
                    <a:pt x="1081983" y="899807"/>
                  </a:lnTo>
                  <a:lnTo>
                    <a:pt x="1561679" y="899807"/>
                  </a:lnTo>
                  <a:lnTo>
                    <a:pt x="1568984" y="916741"/>
                  </a:lnTo>
                  <a:lnTo>
                    <a:pt x="1570449" y="925402"/>
                  </a:lnTo>
                  <a:lnTo>
                    <a:pt x="1567882" y="950994"/>
                  </a:lnTo>
                  <a:lnTo>
                    <a:pt x="1073388" y="950994"/>
                  </a:lnTo>
                  <a:lnTo>
                    <a:pt x="1080711" y="986119"/>
                  </a:lnTo>
                  <a:lnTo>
                    <a:pt x="1112630" y="1049124"/>
                  </a:lnTo>
                  <a:lnTo>
                    <a:pt x="1170569" y="1101626"/>
                  </a:lnTo>
                  <a:lnTo>
                    <a:pt x="1208962" y="1120482"/>
                  </a:lnTo>
                  <a:lnTo>
                    <a:pt x="1250943" y="1132067"/>
                  </a:lnTo>
                  <a:lnTo>
                    <a:pt x="1295538" y="1136010"/>
                  </a:lnTo>
                  <a:lnTo>
                    <a:pt x="1459538" y="1136010"/>
                  </a:lnTo>
                  <a:lnTo>
                    <a:pt x="1447808" y="1144961"/>
                  </a:lnTo>
                  <a:lnTo>
                    <a:pt x="1400899" y="1168127"/>
                  </a:lnTo>
                  <a:lnTo>
                    <a:pt x="1349748" y="1182359"/>
                  </a:lnTo>
                  <a:lnTo>
                    <a:pt x="1295541" y="1187204"/>
                  </a:lnTo>
                  <a:close/>
                </a:path>
                <a:path w="1570990" h="1552575">
                  <a:moveTo>
                    <a:pt x="762933" y="1390184"/>
                  </a:moveTo>
                  <a:lnTo>
                    <a:pt x="711691" y="1390184"/>
                  </a:lnTo>
                  <a:lnTo>
                    <a:pt x="711691" y="301381"/>
                  </a:lnTo>
                  <a:lnTo>
                    <a:pt x="762933" y="301381"/>
                  </a:lnTo>
                  <a:lnTo>
                    <a:pt x="762933" y="1390184"/>
                  </a:lnTo>
                  <a:close/>
                </a:path>
                <a:path w="1570990" h="1552575">
                  <a:moveTo>
                    <a:pt x="542499" y="897265"/>
                  </a:moveTo>
                  <a:lnTo>
                    <a:pt x="488394" y="897265"/>
                  </a:lnTo>
                  <a:lnTo>
                    <a:pt x="301803" y="347101"/>
                  </a:lnTo>
                  <a:lnTo>
                    <a:pt x="355907" y="347101"/>
                  </a:lnTo>
                  <a:lnTo>
                    <a:pt x="542499" y="897265"/>
                  </a:lnTo>
                  <a:close/>
                </a:path>
                <a:path w="1570990" h="1552575">
                  <a:moveTo>
                    <a:pt x="1561679" y="899807"/>
                  </a:moveTo>
                  <a:lnTo>
                    <a:pt x="1505885" y="899807"/>
                  </a:lnTo>
                  <a:lnTo>
                    <a:pt x="1268574" y="349647"/>
                  </a:lnTo>
                  <a:lnTo>
                    <a:pt x="1324369" y="349647"/>
                  </a:lnTo>
                  <a:lnTo>
                    <a:pt x="1561679" y="899807"/>
                  </a:lnTo>
                  <a:close/>
                </a:path>
                <a:path w="1570990" h="1552575">
                  <a:moveTo>
                    <a:pt x="438835" y="1133471"/>
                  </a:moveTo>
                  <a:lnTo>
                    <a:pt x="274839" y="1133471"/>
                  </a:lnTo>
                  <a:lnTo>
                    <a:pt x="319434" y="1129528"/>
                  </a:lnTo>
                  <a:lnTo>
                    <a:pt x="361415" y="1117943"/>
                  </a:lnTo>
                  <a:lnTo>
                    <a:pt x="399808" y="1099087"/>
                  </a:lnTo>
                  <a:lnTo>
                    <a:pt x="433640" y="1073329"/>
                  </a:lnTo>
                  <a:lnTo>
                    <a:pt x="476506" y="1016477"/>
                  </a:lnTo>
                  <a:lnTo>
                    <a:pt x="496992" y="948455"/>
                  </a:lnTo>
                  <a:lnTo>
                    <a:pt x="547183" y="948455"/>
                  </a:lnTo>
                  <a:lnTo>
                    <a:pt x="544429" y="975917"/>
                  </a:lnTo>
                  <a:lnTo>
                    <a:pt x="528796" y="1025689"/>
                  </a:lnTo>
                  <a:lnTo>
                    <a:pt x="503349" y="1071024"/>
                  </a:lnTo>
                  <a:lnTo>
                    <a:pt x="468587" y="1110770"/>
                  </a:lnTo>
                  <a:lnTo>
                    <a:pt x="438835" y="1133471"/>
                  </a:lnTo>
                  <a:close/>
                </a:path>
                <a:path w="1570990" h="1552575">
                  <a:moveTo>
                    <a:pt x="1459538" y="1136010"/>
                  </a:moveTo>
                  <a:lnTo>
                    <a:pt x="1295538" y="1136010"/>
                  </a:lnTo>
                  <a:lnTo>
                    <a:pt x="1340132" y="1132067"/>
                  </a:lnTo>
                  <a:lnTo>
                    <a:pt x="1382112" y="1120482"/>
                  </a:lnTo>
                  <a:lnTo>
                    <a:pt x="1420504" y="1101626"/>
                  </a:lnTo>
                  <a:lnTo>
                    <a:pt x="1454336" y="1075868"/>
                  </a:lnTo>
                  <a:lnTo>
                    <a:pt x="1497202" y="1019016"/>
                  </a:lnTo>
                  <a:lnTo>
                    <a:pt x="1517687" y="950994"/>
                  </a:lnTo>
                  <a:lnTo>
                    <a:pt x="1567882" y="950994"/>
                  </a:lnTo>
                  <a:lnTo>
                    <a:pt x="1565127" y="978459"/>
                  </a:lnTo>
                  <a:lnTo>
                    <a:pt x="1549494" y="1028231"/>
                  </a:lnTo>
                  <a:lnTo>
                    <a:pt x="1524048" y="1073566"/>
                  </a:lnTo>
                  <a:lnTo>
                    <a:pt x="1489286" y="1113312"/>
                  </a:lnTo>
                  <a:lnTo>
                    <a:pt x="1459538" y="1136010"/>
                  </a:lnTo>
                  <a:close/>
                </a:path>
                <a:path w="1570990" h="1552575">
                  <a:moveTo>
                    <a:pt x="1271888" y="1552191"/>
                  </a:moveTo>
                  <a:lnTo>
                    <a:pt x="326662" y="1552191"/>
                  </a:lnTo>
                  <a:lnTo>
                    <a:pt x="308371" y="1548335"/>
                  </a:lnTo>
                  <a:lnTo>
                    <a:pt x="293419" y="1537824"/>
                  </a:lnTo>
                  <a:lnTo>
                    <a:pt x="283330" y="1522246"/>
                  </a:lnTo>
                  <a:lnTo>
                    <a:pt x="279629" y="1503192"/>
                  </a:lnTo>
                  <a:lnTo>
                    <a:pt x="279629" y="1439183"/>
                  </a:lnTo>
                  <a:lnTo>
                    <a:pt x="283330" y="1420129"/>
                  </a:lnTo>
                  <a:lnTo>
                    <a:pt x="293419" y="1404552"/>
                  </a:lnTo>
                  <a:lnTo>
                    <a:pt x="308371" y="1394041"/>
                  </a:lnTo>
                  <a:lnTo>
                    <a:pt x="326662" y="1390184"/>
                  </a:lnTo>
                  <a:lnTo>
                    <a:pt x="1271888" y="1390184"/>
                  </a:lnTo>
                  <a:lnTo>
                    <a:pt x="1290176" y="1394041"/>
                  </a:lnTo>
                  <a:lnTo>
                    <a:pt x="1305127" y="1404552"/>
                  </a:lnTo>
                  <a:lnTo>
                    <a:pt x="1315216" y="1420129"/>
                  </a:lnTo>
                  <a:lnTo>
                    <a:pt x="1318918" y="1439183"/>
                  </a:lnTo>
                  <a:lnTo>
                    <a:pt x="1318918" y="1441374"/>
                  </a:lnTo>
                  <a:lnTo>
                    <a:pt x="330870" y="1441374"/>
                  </a:lnTo>
                  <a:lnTo>
                    <a:pt x="330870" y="1501004"/>
                  </a:lnTo>
                  <a:lnTo>
                    <a:pt x="1318918" y="1501004"/>
                  </a:lnTo>
                  <a:lnTo>
                    <a:pt x="1318918" y="1503192"/>
                  </a:lnTo>
                  <a:lnTo>
                    <a:pt x="1315216" y="1522246"/>
                  </a:lnTo>
                  <a:lnTo>
                    <a:pt x="1305127" y="1537824"/>
                  </a:lnTo>
                  <a:lnTo>
                    <a:pt x="1290176" y="1548335"/>
                  </a:lnTo>
                  <a:lnTo>
                    <a:pt x="1271888" y="1552191"/>
                  </a:lnTo>
                  <a:close/>
                </a:path>
                <a:path w="1570990" h="1552575">
                  <a:moveTo>
                    <a:pt x="1318918" y="1501004"/>
                  </a:moveTo>
                  <a:lnTo>
                    <a:pt x="1267676" y="1501004"/>
                  </a:lnTo>
                  <a:lnTo>
                    <a:pt x="1267676" y="1441374"/>
                  </a:lnTo>
                  <a:lnTo>
                    <a:pt x="1318918" y="1441374"/>
                  </a:lnTo>
                  <a:lnTo>
                    <a:pt x="1318918" y="15010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3178059" y="1716194"/>
            <a:ext cx="2385060" cy="2369185"/>
            <a:chOff x="13178059" y="1716194"/>
            <a:chExt cx="2385060" cy="2369185"/>
          </a:xfrm>
        </p:grpSpPr>
        <p:sp>
          <p:nvSpPr>
            <p:cNvPr id="10" name="object 10"/>
            <p:cNvSpPr/>
            <p:nvPr/>
          </p:nvSpPr>
          <p:spPr>
            <a:xfrm>
              <a:off x="13178059" y="1716194"/>
              <a:ext cx="2385060" cy="2369185"/>
            </a:xfrm>
            <a:custGeom>
              <a:avLst/>
              <a:gdLst/>
              <a:ahLst/>
              <a:cxnLst/>
              <a:rect l="l" t="t" r="r" b="b"/>
              <a:pathLst>
                <a:path w="2385059" h="2369185">
                  <a:moveTo>
                    <a:pt x="2222295" y="2369039"/>
                  </a:moveTo>
                  <a:lnTo>
                    <a:pt x="162640" y="2369039"/>
                  </a:lnTo>
                  <a:lnTo>
                    <a:pt x="119477" y="2363214"/>
                  </a:lnTo>
                  <a:lnTo>
                    <a:pt x="80646" y="2346785"/>
                  </a:lnTo>
                  <a:lnTo>
                    <a:pt x="47715" y="2321319"/>
                  </a:lnTo>
                  <a:lnTo>
                    <a:pt x="22251" y="2288382"/>
                  </a:lnTo>
                  <a:lnTo>
                    <a:pt x="5823" y="2249542"/>
                  </a:lnTo>
                  <a:lnTo>
                    <a:pt x="0" y="2206373"/>
                  </a:lnTo>
                  <a:lnTo>
                    <a:pt x="0" y="162656"/>
                  </a:lnTo>
                  <a:lnTo>
                    <a:pt x="5823" y="119491"/>
                  </a:lnTo>
                  <a:lnTo>
                    <a:pt x="22251" y="80655"/>
                  </a:lnTo>
                  <a:lnTo>
                    <a:pt x="47715" y="47719"/>
                  </a:lnTo>
                  <a:lnTo>
                    <a:pt x="80646" y="22253"/>
                  </a:lnTo>
                  <a:lnTo>
                    <a:pt x="119477" y="5824"/>
                  </a:lnTo>
                  <a:lnTo>
                    <a:pt x="162638" y="0"/>
                  </a:lnTo>
                  <a:lnTo>
                    <a:pt x="2222298" y="0"/>
                  </a:lnTo>
                  <a:lnTo>
                    <a:pt x="2265471" y="5824"/>
                  </a:lnTo>
                  <a:lnTo>
                    <a:pt x="2304310" y="22253"/>
                  </a:lnTo>
                  <a:lnTo>
                    <a:pt x="2337247" y="47719"/>
                  </a:lnTo>
                  <a:lnTo>
                    <a:pt x="2362713" y="80655"/>
                  </a:lnTo>
                  <a:lnTo>
                    <a:pt x="2379143" y="119491"/>
                  </a:lnTo>
                  <a:lnTo>
                    <a:pt x="2384966" y="162656"/>
                  </a:lnTo>
                  <a:lnTo>
                    <a:pt x="2384966" y="2206373"/>
                  </a:lnTo>
                  <a:lnTo>
                    <a:pt x="2379143" y="2249542"/>
                  </a:lnTo>
                  <a:lnTo>
                    <a:pt x="2362713" y="2288382"/>
                  </a:lnTo>
                  <a:lnTo>
                    <a:pt x="2337247" y="2321319"/>
                  </a:lnTo>
                  <a:lnTo>
                    <a:pt x="2304310" y="2346785"/>
                  </a:lnTo>
                  <a:lnTo>
                    <a:pt x="2265471" y="2363214"/>
                  </a:lnTo>
                  <a:lnTo>
                    <a:pt x="2222295" y="2369039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660782" y="2251997"/>
              <a:ext cx="1355090" cy="1343660"/>
            </a:xfrm>
            <a:custGeom>
              <a:avLst/>
              <a:gdLst/>
              <a:ahLst/>
              <a:cxnLst/>
              <a:rect l="l" t="t" r="r" b="b"/>
              <a:pathLst>
                <a:path w="1355090" h="1343660">
                  <a:moveTo>
                    <a:pt x="1204235" y="0"/>
                  </a:moveTo>
                  <a:lnTo>
                    <a:pt x="1165228" y="6821"/>
                  </a:lnTo>
                  <a:lnTo>
                    <a:pt x="1133186" y="35101"/>
                  </a:lnTo>
                  <a:lnTo>
                    <a:pt x="1091438" y="74905"/>
                  </a:lnTo>
                  <a:lnTo>
                    <a:pt x="1063470" y="102057"/>
                  </a:lnTo>
                  <a:lnTo>
                    <a:pt x="991718" y="172473"/>
                  </a:lnTo>
                  <a:lnTo>
                    <a:pt x="99001" y="1062783"/>
                  </a:lnTo>
                  <a:lnTo>
                    <a:pt x="48415" y="1201991"/>
                  </a:lnTo>
                  <a:lnTo>
                    <a:pt x="28898" y="1256458"/>
                  </a:lnTo>
                  <a:lnTo>
                    <a:pt x="13311" y="1300985"/>
                  </a:lnTo>
                  <a:lnTo>
                    <a:pt x="0" y="1343356"/>
                  </a:lnTo>
                  <a:lnTo>
                    <a:pt x="12157" y="1340509"/>
                  </a:lnTo>
                  <a:lnTo>
                    <a:pt x="44098" y="1331579"/>
                  </a:lnTo>
                  <a:lnTo>
                    <a:pt x="147858" y="1300985"/>
                  </a:lnTo>
                  <a:lnTo>
                    <a:pt x="286458" y="1258628"/>
                  </a:lnTo>
                  <a:lnTo>
                    <a:pt x="152614" y="1258628"/>
                  </a:lnTo>
                  <a:lnTo>
                    <a:pt x="121051" y="1227497"/>
                  </a:lnTo>
                  <a:lnTo>
                    <a:pt x="89489" y="1195936"/>
                  </a:lnTo>
                  <a:lnTo>
                    <a:pt x="106355" y="1152280"/>
                  </a:lnTo>
                  <a:lnTo>
                    <a:pt x="124654" y="1105649"/>
                  </a:lnTo>
                  <a:lnTo>
                    <a:pt x="127535" y="1098242"/>
                  </a:lnTo>
                  <a:lnTo>
                    <a:pt x="129692" y="1093058"/>
                  </a:lnTo>
                  <a:lnTo>
                    <a:pt x="132291" y="1088731"/>
                  </a:lnTo>
                  <a:lnTo>
                    <a:pt x="198232" y="1088731"/>
                  </a:lnTo>
                  <a:lnTo>
                    <a:pt x="166024" y="1056728"/>
                  </a:lnTo>
                  <a:lnTo>
                    <a:pt x="179863" y="1042462"/>
                  </a:lnTo>
                  <a:lnTo>
                    <a:pt x="187647" y="1034679"/>
                  </a:lnTo>
                  <a:lnTo>
                    <a:pt x="194559" y="1028196"/>
                  </a:lnTo>
                  <a:lnTo>
                    <a:pt x="258970" y="1028196"/>
                  </a:lnTo>
                  <a:lnTo>
                    <a:pt x="226550" y="995778"/>
                  </a:lnTo>
                  <a:lnTo>
                    <a:pt x="931680" y="291815"/>
                  </a:lnTo>
                  <a:lnTo>
                    <a:pt x="954685" y="269128"/>
                  </a:lnTo>
                  <a:lnTo>
                    <a:pt x="969219" y="254943"/>
                  </a:lnTo>
                  <a:lnTo>
                    <a:pt x="974498" y="250041"/>
                  </a:lnTo>
                  <a:lnTo>
                    <a:pt x="1036986" y="250041"/>
                  </a:lnTo>
                  <a:lnTo>
                    <a:pt x="1004775" y="218039"/>
                  </a:lnTo>
                  <a:lnTo>
                    <a:pt x="1036766" y="185193"/>
                  </a:lnTo>
                  <a:lnTo>
                    <a:pt x="1097720" y="185193"/>
                  </a:lnTo>
                  <a:lnTo>
                    <a:pt x="1067457" y="154932"/>
                  </a:lnTo>
                  <a:lnTo>
                    <a:pt x="1115016" y="106949"/>
                  </a:lnTo>
                  <a:lnTo>
                    <a:pt x="1151332" y="71251"/>
                  </a:lnTo>
                  <a:lnTo>
                    <a:pt x="1191864" y="44270"/>
                  </a:lnTo>
                  <a:lnTo>
                    <a:pt x="1209703" y="43829"/>
                  </a:lnTo>
                  <a:lnTo>
                    <a:pt x="1289211" y="43829"/>
                  </a:lnTo>
                  <a:lnTo>
                    <a:pt x="1264352" y="22052"/>
                  </a:lnTo>
                  <a:lnTo>
                    <a:pt x="1239081" y="6213"/>
                  </a:lnTo>
                  <a:lnTo>
                    <a:pt x="1222004" y="1748"/>
                  </a:lnTo>
                  <a:lnTo>
                    <a:pt x="1204235" y="0"/>
                  </a:lnTo>
                  <a:close/>
                </a:path>
                <a:path w="1355090" h="1343660">
                  <a:moveTo>
                    <a:pt x="198232" y="1088731"/>
                  </a:moveTo>
                  <a:lnTo>
                    <a:pt x="133591" y="1088731"/>
                  </a:lnTo>
                  <a:lnTo>
                    <a:pt x="139624" y="1093810"/>
                  </a:lnTo>
                  <a:lnTo>
                    <a:pt x="154290" y="1107642"/>
                  </a:lnTo>
                  <a:lnTo>
                    <a:pt x="200601" y="1153137"/>
                  </a:lnTo>
                  <a:lnTo>
                    <a:pt x="246486" y="1199772"/>
                  </a:lnTo>
                  <a:lnTo>
                    <a:pt x="265454" y="1221442"/>
                  </a:lnTo>
                  <a:lnTo>
                    <a:pt x="260982" y="1224069"/>
                  </a:lnTo>
                  <a:lnTo>
                    <a:pt x="248808" y="1228844"/>
                  </a:lnTo>
                  <a:lnTo>
                    <a:pt x="230798" y="1234999"/>
                  </a:lnTo>
                  <a:lnTo>
                    <a:pt x="152614" y="1258628"/>
                  </a:lnTo>
                  <a:lnTo>
                    <a:pt x="286458" y="1258628"/>
                  </a:lnTo>
                  <a:lnTo>
                    <a:pt x="293560" y="1256458"/>
                  </a:lnTo>
                  <a:lnTo>
                    <a:pt x="360253" y="1189881"/>
                  </a:lnTo>
                  <a:lnTo>
                    <a:pt x="300030" y="1189881"/>
                  </a:lnTo>
                  <a:lnTo>
                    <a:pt x="198232" y="1088731"/>
                  </a:lnTo>
                  <a:close/>
                </a:path>
                <a:path w="1355090" h="1343660">
                  <a:moveTo>
                    <a:pt x="258970" y="1028196"/>
                  </a:moveTo>
                  <a:lnTo>
                    <a:pt x="196287" y="1028196"/>
                  </a:lnTo>
                  <a:lnTo>
                    <a:pt x="202396" y="1033424"/>
                  </a:lnTo>
                  <a:lnTo>
                    <a:pt x="217305" y="1047651"/>
                  </a:lnTo>
                  <a:lnTo>
                    <a:pt x="238782" y="1068687"/>
                  </a:lnTo>
                  <a:lnTo>
                    <a:pt x="264597" y="1094344"/>
                  </a:lnTo>
                  <a:lnTo>
                    <a:pt x="330307" y="1160492"/>
                  </a:lnTo>
                  <a:lnTo>
                    <a:pt x="300030" y="1189881"/>
                  </a:lnTo>
                  <a:lnTo>
                    <a:pt x="360253" y="1189881"/>
                  </a:lnTo>
                  <a:lnTo>
                    <a:pt x="420450" y="1129788"/>
                  </a:lnTo>
                  <a:lnTo>
                    <a:pt x="360570" y="1129788"/>
                  </a:lnTo>
                  <a:lnTo>
                    <a:pt x="258970" y="1028196"/>
                  </a:lnTo>
                  <a:close/>
                </a:path>
                <a:path w="1355090" h="1343660">
                  <a:moveTo>
                    <a:pt x="1036986" y="250041"/>
                  </a:moveTo>
                  <a:lnTo>
                    <a:pt x="974498" y="250041"/>
                  </a:lnTo>
                  <a:lnTo>
                    <a:pt x="980612" y="255268"/>
                  </a:lnTo>
                  <a:lnTo>
                    <a:pt x="995521" y="269490"/>
                  </a:lnTo>
                  <a:lnTo>
                    <a:pt x="1016995" y="290521"/>
                  </a:lnTo>
                  <a:lnTo>
                    <a:pt x="1108532" y="381895"/>
                  </a:lnTo>
                  <a:lnTo>
                    <a:pt x="360570" y="1129788"/>
                  </a:lnTo>
                  <a:lnTo>
                    <a:pt x="420450" y="1129788"/>
                  </a:lnTo>
                  <a:lnTo>
                    <a:pt x="1154091" y="395524"/>
                  </a:lnTo>
                  <a:lnTo>
                    <a:pt x="1197438" y="351620"/>
                  </a:lnTo>
                  <a:lnTo>
                    <a:pt x="1138795" y="351620"/>
                  </a:lnTo>
                  <a:lnTo>
                    <a:pt x="1036986" y="250041"/>
                  </a:lnTo>
                  <a:close/>
                </a:path>
                <a:path w="1355090" h="1343660">
                  <a:moveTo>
                    <a:pt x="1097720" y="185193"/>
                  </a:moveTo>
                  <a:lnTo>
                    <a:pt x="1036766" y="185193"/>
                  </a:lnTo>
                  <a:lnTo>
                    <a:pt x="1171214" y="319203"/>
                  </a:lnTo>
                  <a:lnTo>
                    <a:pt x="1154790" y="335197"/>
                  </a:lnTo>
                  <a:lnTo>
                    <a:pt x="1138795" y="351620"/>
                  </a:lnTo>
                  <a:lnTo>
                    <a:pt x="1197438" y="351620"/>
                  </a:lnTo>
                  <a:lnTo>
                    <a:pt x="1258932" y="288942"/>
                  </a:lnTo>
                  <a:lnTo>
                    <a:pt x="1201477" y="288942"/>
                  </a:lnTo>
                  <a:lnTo>
                    <a:pt x="1097720" y="185193"/>
                  </a:lnTo>
                  <a:close/>
                </a:path>
                <a:path w="1355090" h="1343660">
                  <a:moveTo>
                    <a:pt x="1289211" y="43829"/>
                  </a:moveTo>
                  <a:lnTo>
                    <a:pt x="1209703" y="43829"/>
                  </a:lnTo>
                  <a:lnTo>
                    <a:pt x="1222458" y="45773"/>
                  </a:lnTo>
                  <a:lnTo>
                    <a:pt x="1233636" y="51283"/>
                  </a:lnTo>
                  <a:lnTo>
                    <a:pt x="1271515" y="86628"/>
                  </a:lnTo>
                  <a:lnTo>
                    <a:pt x="1306371" y="124939"/>
                  </a:lnTo>
                  <a:lnTo>
                    <a:pt x="1311718" y="148020"/>
                  </a:lnTo>
                  <a:lnTo>
                    <a:pt x="1311258" y="156848"/>
                  </a:lnTo>
                  <a:lnTo>
                    <a:pt x="1286748" y="202596"/>
                  </a:lnTo>
                  <a:lnTo>
                    <a:pt x="1201477" y="288942"/>
                  </a:lnTo>
                  <a:lnTo>
                    <a:pt x="1258932" y="288942"/>
                  </a:lnTo>
                  <a:lnTo>
                    <a:pt x="1306305" y="239950"/>
                  </a:lnTo>
                  <a:lnTo>
                    <a:pt x="1335231" y="209031"/>
                  </a:lnTo>
                  <a:lnTo>
                    <a:pt x="1354792" y="153035"/>
                  </a:lnTo>
                  <a:lnTo>
                    <a:pt x="1352811" y="129846"/>
                  </a:lnTo>
                  <a:lnTo>
                    <a:pt x="1346737" y="109534"/>
                  </a:lnTo>
                  <a:lnTo>
                    <a:pt x="1328030" y="83237"/>
                  </a:lnTo>
                  <a:lnTo>
                    <a:pt x="1297285" y="50901"/>
                  </a:lnTo>
                  <a:lnTo>
                    <a:pt x="1289211" y="438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532143" y="2564200"/>
              <a:ext cx="172304" cy="170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9750681" y="2057020"/>
            <a:ext cx="0" cy="1802130"/>
          </a:xfrm>
          <a:custGeom>
            <a:avLst/>
            <a:gdLst/>
            <a:ahLst/>
            <a:cxnLst/>
            <a:rect l="l" t="t" r="r" b="b"/>
            <a:pathLst>
              <a:path w="0" h="1802129">
                <a:moveTo>
                  <a:pt x="0" y="1801503"/>
                </a:moveTo>
                <a:lnTo>
                  <a:pt x="0" y="0"/>
                </a:lnTo>
              </a:path>
            </a:pathLst>
          </a:custGeom>
          <a:ln w="3115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814836" y="2057020"/>
            <a:ext cx="0" cy="1802130"/>
          </a:xfrm>
          <a:custGeom>
            <a:avLst/>
            <a:gdLst/>
            <a:ahLst/>
            <a:cxnLst/>
            <a:rect l="l" t="t" r="r" b="b"/>
            <a:pathLst>
              <a:path w="0" h="1802129">
                <a:moveTo>
                  <a:pt x="0" y="1801503"/>
                </a:moveTo>
                <a:lnTo>
                  <a:pt x="0" y="0"/>
                </a:lnTo>
              </a:path>
            </a:pathLst>
          </a:custGeom>
          <a:ln w="31152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431271" y="4265060"/>
            <a:ext cx="1326515" cy="325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950" spc="125">
                <a:latin typeface="Verdana"/>
                <a:cs typeface="Verdana"/>
              </a:rPr>
              <a:t>H</a:t>
            </a:r>
            <a:r>
              <a:rPr dirty="0" sz="1950" spc="110">
                <a:latin typeface="Verdana"/>
                <a:cs typeface="Verdana"/>
              </a:rPr>
              <a:t>O</a:t>
            </a:r>
            <a:r>
              <a:rPr dirty="0" sz="1950" spc="135">
                <a:latin typeface="Verdana"/>
                <a:cs typeface="Verdana"/>
              </a:rPr>
              <a:t>N</a:t>
            </a:r>
            <a:r>
              <a:rPr dirty="0" sz="1950" spc="80">
                <a:latin typeface="Verdana"/>
                <a:cs typeface="Verdana"/>
              </a:rPr>
              <a:t>E</a:t>
            </a:r>
            <a:r>
              <a:rPr dirty="0" sz="1950" spc="-114">
                <a:latin typeface="Verdana"/>
                <a:cs typeface="Verdana"/>
              </a:rPr>
              <a:t>S</a:t>
            </a:r>
            <a:r>
              <a:rPr dirty="0" sz="1950" spc="-50">
                <a:latin typeface="Verdana"/>
                <a:cs typeface="Verdana"/>
              </a:rPr>
              <a:t>T</a:t>
            </a:r>
            <a:r>
              <a:rPr dirty="0" sz="1950" spc="70">
                <a:latin typeface="Verdana"/>
                <a:cs typeface="Verdana"/>
              </a:rPr>
              <a:t>Y</a:t>
            </a:r>
            <a:r>
              <a:rPr dirty="0" sz="1950" spc="-265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45538" y="4265060"/>
            <a:ext cx="1434465" cy="325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950" spc="-215">
                <a:latin typeface="Verdana"/>
                <a:cs typeface="Verdana"/>
              </a:rPr>
              <a:t>I</a:t>
            </a:r>
            <a:r>
              <a:rPr dirty="0" sz="1950" spc="135">
                <a:latin typeface="Verdana"/>
                <a:cs typeface="Verdana"/>
              </a:rPr>
              <a:t>N</a:t>
            </a:r>
            <a:r>
              <a:rPr dirty="0" sz="1950" spc="-50">
                <a:latin typeface="Verdana"/>
                <a:cs typeface="Verdana"/>
              </a:rPr>
              <a:t>T</a:t>
            </a:r>
            <a:r>
              <a:rPr dirty="0" sz="1950" spc="80">
                <a:latin typeface="Verdana"/>
                <a:cs typeface="Verdana"/>
              </a:rPr>
              <a:t>E</a:t>
            </a:r>
            <a:r>
              <a:rPr dirty="0" sz="1950">
                <a:latin typeface="Verdana"/>
                <a:cs typeface="Verdana"/>
              </a:rPr>
              <a:t>G</a:t>
            </a:r>
            <a:r>
              <a:rPr dirty="0" sz="1950" spc="70">
                <a:latin typeface="Verdana"/>
                <a:cs typeface="Verdana"/>
              </a:rPr>
              <a:t>R</a:t>
            </a:r>
            <a:r>
              <a:rPr dirty="0" sz="1950" spc="-215">
                <a:latin typeface="Verdana"/>
                <a:cs typeface="Verdana"/>
              </a:rPr>
              <a:t>I</a:t>
            </a:r>
            <a:r>
              <a:rPr dirty="0" sz="1950" spc="-50">
                <a:latin typeface="Verdana"/>
                <a:cs typeface="Verdana"/>
              </a:rPr>
              <a:t>T</a:t>
            </a:r>
            <a:r>
              <a:rPr dirty="0" sz="1950" spc="70">
                <a:latin typeface="Verdana"/>
                <a:cs typeface="Verdana"/>
              </a:rPr>
              <a:t>Y</a:t>
            </a:r>
            <a:r>
              <a:rPr dirty="0" sz="1950" spc="-265">
                <a:latin typeface="Verdana"/>
                <a:cs typeface="Verdana"/>
              </a:rPr>
              <a:t>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0926" y="4265060"/>
            <a:ext cx="1579245" cy="3251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950" spc="-35">
                <a:latin typeface="Verdana"/>
                <a:cs typeface="Verdana"/>
              </a:rPr>
              <a:t>CREATIVITY.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28750" y="569346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71600" y="5455404"/>
            <a:ext cx="14609444" cy="2159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5">
                <a:latin typeface="Verdana"/>
                <a:cs typeface="Verdana"/>
              </a:rPr>
              <a:t>Increase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70">
                <a:latin typeface="Verdana"/>
                <a:cs typeface="Verdana"/>
              </a:rPr>
              <a:t>the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5">
                <a:latin typeface="Verdana"/>
                <a:cs typeface="Verdana"/>
              </a:rPr>
              <a:t>interest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10">
                <a:latin typeface="Verdana"/>
                <a:cs typeface="Verdana"/>
              </a:rPr>
              <a:t>of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40">
                <a:latin typeface="Verdana"/>
                <a:cs typeface="Verdana"/>
              </a:rPr>
              <a:t>students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65">
                <a:latin typeface="Verdana"/>
                <a:cs typeface="Verdana"/>
              </a:rPr>
              <a:t>in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25">
                <a:latin typeface="Verdana"/>
                <a:cs typeface="Verdana"/>
              </a:rPr>
              <a:t>STEM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10">
                <a:latin typeface="Verdana"/>
                <a:cs typeface="Verdana"/>
              </a:rPr>
              <a:t>education.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3500" spc="-45">
                <a:latin typeface="Verdana"/>
                <a:cs typeface="Verdana"/>
              </a:rPr>
              <a:t>To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35">
                <a:latin typeface="Verdana"/>
                <a:cs typeface="Verdana"/>
              </a:rPr>
              <a:t>better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70">
                <a:latin typeface="Verdana"/>
                <a:cs typeface="Verdana"/>
              </a:rPr>
              <a:t>the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70">
                <a:latin typeface="Verdana"/>
                <a:cs typeface="Verdana"/>
              </a:rPr>
              <a:t>understanding</a:t>
            </a:r>
            <a:r>
              <a:rPr dirty="0" sz="3500" spc="-315">
                <a:latin typeface="Verdana"/>
                <a:cs typeface="Verdana"/>
              </a:rPr>
              <a:t> </a:t>
            </a:r>
            <a:r>
              <a:rPr dirty="0" sz="3500" spc="10">
                <a:latin typeface="Verdana"/>
                <a:cs typeface="Verdana"/>
              </a:rPr>
              <a:t>of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75">
                <a:latin typeface="Verdana"/>
                <a:cs typeface="Verdana"/>
              </a:rPr>
              <a:t>Arduino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90">
                <a:latin typeface="Verdana"/>
                <a:cs typeface="Verdana"/>
              </a:rPr>
              <a:t>between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-20">
                <a:latin typeface="Verdana"/>
                <a:cs typeface="Verdana"/>
              </a:rPr>
              <a:t>adolescents.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dirty="0" sz="3500" spc="-45">
                <a:latin typeface="Verdana"/>
                <a:cs typeface="Verdana"/>
              </a:rPr>
              <a:t>To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80">
                <a:latin typeface="Verdana"/>
                <a:cs typeface="Verdana"/>
              </a:rPr>
              <a:t>promote</a:t>
            </a:r>
            <a:r>
              <a:rPr dirty="0" sz="3500" spc="-305">
                <a:latin typeface="Verdana"/>
                <a:cs typeface="Verdana"/>
              </a:rPr>
              <a:t> </a:t>
            </a:r>
            <a:r>
              <a:rPr dirty="0" sz="3500" spc="30">
                <a:latin typeface="Verdana"/>
                <a:cs typeface="Verdana"/>
              </a:rPr>
              <a:t>practical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95">
                <a:latin typeface="Verdana"/>
                <a:cs typeface="Verdana"/>
              </a:rPr>
              <a:t>knowledge</a:t>
            </a:r>
            <a:r>
              <a:rPr dirty="0" sz="3500" spc="-305">
                <a:latin typeface="Verdana"/>
                <a:cs typeface="Verdana"/>
              </a:rPr>
              <a:t> </a:t>
            </a:r>
            <a:r>
              <a:rPr dirty="0" sz="3500" spc="-45">
                <a:latin typeface="Verdana"/>
                <a:cs typeface="Verdana"/>
              </a:rPr>
              <a:t>over</a:t>
            </a:r>
            <a:r>
              <a:rPr dirty="0" sz="3500" spc="-310">
                <a:latin typeface="Verdana"/>
                <a:cs typeface="Verdana"/>
              </a:rPr>
              <a:t> </a:t>
            </a:r>
            <a:r>
              <a:rPr dirty="0" sz="3500" spc="-5">
                <a:latin typeface="Verdana"/>
                <a:cs typeface="Verdana"/>
              </a:rPr>
              <a:t>theory-based</a:t>
            </a:r>
            <a:r>
              <a:rPr dirty="0" sz="3500" spc="-305">
                <a:latin typeface="Verdana"/>
                <a:cs typeface="Verdana"/>
              </a:rPr>
              <a:t> </a:t>
            </a:r>
            <a:r>
              <a:rPr dirty="0" sz="3500" spc="95">
                <a:latin typeface="Verdana"/>
                <a:cs typeface="Verdana"/>
              </a:rPr>
              <a:t>knowledge</a:t>
            </a:r>
            <a:r>
              <a:rPr dirty="0" sz="3500" spc="-305">
                <a:latin typeface="Verdana"/>
                <a:cs typeface="Verdana"/>
              </a:rPr>
              <a:t> </a:t>
            </a:r>
            <a:r>
              <a:rPr dirty="0" sz="3500" spc="65">
                <a:latin typeface="Verdana"/>
                <a:cs typeface="Verdana"/>
              </a:rPr>
              <a:t>in  </a:t>
            </a:r>
            <a:r>
              <a:rPr dirty="0" sz="3500" spc="20">
                <a:latin typeface="Verdana"/>
                <a:cs typeface="Verdana"/>
              </a:rPr>
              <a:t>engineering.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28750" y="622686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8750" y="6760265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4DB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25091" y="2283046"/>
            <a:ext cx="12239609" cy="6924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898556"/>
            <a:ext cx="1003173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505" b="1">
                <a:solidFill>
                  <a:srgbClr val="000000"/>
                </a:solidFill>
                <a:latin typeface="Arial"/>
                <a:cs typeface="Arial"/>
              </a:rPr>
              <a:t>Entrepreneurship</a:t>
            </a:r>
            <a:r>
              <a:rPr dirty="0" sz="7000" spc="2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7000" spc="445" b="1">
                <a:solidFill>
                  <a:srgbClr val="000000"/>
                </a:solidFill>
                <a:latin typeface="Arial"/>
                <a:cs typeface="Arial"/>
              </a:rPr>
              <a:t>Ad</a:t>
            </a:r>
            <a:endParaRPr sz="7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41425" y="9368296"/>
            <a:ext cx="4530725" cy="558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r" marR="5080">
              <a:lnSpc>
                <a:spcPts val="2105"/>
              </a:lnSpc>
              <a:spcBef>
                <a:spcPts val="90"/>
              </a:spcBef>
              <a:tabLst>
                <a:tab pos="639445" algn="l"/>
                <a:tab pos="1516380" algn="l"/>
                <a:tab pos="2875915" algn="l"/>
              </a:tabLst>
            </a:pPr>
            <a:r>
              <a:rPr dirty="0" sz="1950" spc="-10" b="1">
                <a:solidFill>
                  <a:srgbClr val="959595"/>
                </a:solidFill>
                <a:latin typeface="Verdana"/>
                <a:cs typeface="Verdana"/>
              </a:rPr>
              <a:t>B</a:t>
            </a:r>
            <a:r>
              <a:rPr dirty="0" sz="1950" spc="-85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155" b="1">
                <a:solidFill>
                  <a:srgbClr val="959595"/>
                </a:solidFill>
                <a:latin typeface="Verdana"/>
                <a:cs typeface="Verdana"/>
              </a:rPr>
              <a:t>Y	</a:t>
            </a:r>
            <a:r>
              <a:rPr dirty="0" sz="1950" spc="-165" b="1">
                <a:solidFill>
                  <a:srgbClr val="959595"/>
                </a:solidFill>
                <a:latin typeface="Verdana"/>
                <a:cs typeface="Verdana"/>
              </a:rPr>
              <a:t>T</a:t>
            </a:r>
            <a:r>
              <a:rPr dirty="0" sz="1950" spc="-85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65" b="1">
                <a:solidFill>
                  <a:srgbClr val="959595"/>
                </a:solidFill>
                <a:latin typeface="Verdana"/>
                <a:cs typeface="Verdana"/>
              </a:rPr>
              <a:t>H</a:t>
            </a:r>
            <a:r>
              <a:rPr dirty="0" sz="1950" spc="-80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35" b="1">
                <a:solidFill>
                  <a:srgbClr val="959595"/>
                </a:solidFill>
                <a:latin typeface="Verdana"/>
                <a:cs typeface="Verdana"/>
              </a:rPr>
              <a:t>E	</a:t>
            </a:r>
            <a:r>
              <a:rPr dirty="0" sz="1950" spc="-10" b="1">
                <a:solidFill>
                  <a:srgbClr val="959595"/>
                </a:solidFill>
                <a:latin typeface="Verdana"/>
                <a:cs typeface="Verdana"/>
              </a:rPr>
              <a:t>B </a:t>
            </a:r>
            <a:r>
              <a:rPr dirty="0" sz="1950" spc="-85" b="1">
                <a:solidFill>
                  <a:srgbClr val="959595"/>
                </a:solidFill>
                <a:latin typeface="Verdana"/>
                <a:cs typeface="Verdana"/>
              </a:rPr>
              <a:t>L </a:t>
            </a:r>
            <a:r>
              <a:rPr dirty="0" sz="1950" spc="-65" b="1">
                <a:solidFill>
                  <a:srgbClr val="959595"/>
                </a:solidFill>
                <a:latin typeface="Verdana"/>
                <a:cs typeface="Verdana"/>
              </a:rPr>
              <a:t>A</a:t>
            </a:r>
            <a:r>
              <a:rPr dirty="0" sz="1950" spc="-155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65" b="1">
                <a:solidFill>
                  <a:srgbClr val="959595"/>
                </a:solidFill>
                <a:latin typeface="Verdana"/>
                <a:cs typeface="Verdana"/>
              </a:rPr>
              <a:t>Z</a:t>
            </a:r>
            <a:r>
              <a:rPr dirty="0" sz="1950" spc="-80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35" b="1">
                <a:solidFill>
                  <a:srgbClr val="959595"/>
                </a:solidFill>
                <a:latin typeface="Verdana"/>
                <a:cs typeface="Verdana"/>
              </a:rPr>
              <a:t>E	</a:t>
            </a:r>
            <a:r>
              <a:rPr dirty="0" sz="1950" spc="-10" b="1">
                <a:solidFill>
                  <a:srgbClr val="959595"/>
                </a:solidFill>
                <a:latin typeface="Verdana"/>
                <a:cs typeface="Verdana"/>
              </a:rPr>
              <a:t>B </a:t>
            </a:r>
            <a:r>
              <a:rPr dirty="0" sz="1950" spc="-55" b="1">
                <a:solidFill>
                  <a:srgbClr val="959595"/>
                </a:solidFill>
                <a:latin typeface="Verdana"/>
                <a:cs typeface="Verdana"/>
              </a:rPr>
              <a:t>U </a:t>
            </a:r>
            <a:r>
              <a:rPr dirty="0" sz="1950" spc="-170" b="1">
                <a:solidFill>
                  <a:srgbClr val="959595"/>
                </a:solidFill>
                <a:latin typeface="Verdana"/>
                <a:cs typeface="Verdana"/>
              </a:rPr>
              <a:t>S </a:t>
            </a:r>
            <a:r>
              <a:rPr dirty="0" sz="1950" spc="-165" b="1">
                <a:solidFill>
                  <a:srgbClr val="959595"/>
                </a:solidFill>
                <a:latin typeface="Verdana"/>
                <a:cs typeface="Verdana"/>
              </a:rPr>
              <a:t>T </a:t>
            </a:r>
            <a:r>
              <a:rPr dirty="0" sz="1950" spc="-35" b="1">
                <a:solidFill>
                  <a:srgbClr val="959595"/>
                </a:solidFill>
                <a:latin typeface="Verdana"/>
                <a:cs typeface="Verdana"/>
              </a:rPr>
              <a:t>E </a:t>
            </a:r>
            <a:r>
              <a:rPr dirty="0" sz="1950" spc="-110" b="1">
                <a:solidFill>
                  <a:srgbClr val="959595"/>
                </a:solidFill>
                <a:latin typeface="Verdana"/>
                <a:cs typeface="Verdana"/>
              </a:rPr>
              <a:t>R</a:t>
            </a:r>
            <a:r>
              <a:rPr dirty="0" sz="1950" spc="-155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170" b="1">
                <a:solidFill>
                  <a:srgbClr val="959595"/>
                </a:solidFill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  <a:p>
            <a:pPr algn="r" marR="5080">
              <a:lnSpc>
                <a:spcPts val="2105"/>
              </a:lnSpc>
              <a:tabLst>
                <a:tab pos="1621790" algn="l"/>
              </a:tabLst>
            </a:pPr>
            <a:r>
              <a:rPr dirty="0" sz="1950" spc="-390" b="1">
                <a:solidFill>
                  <a:srgbClr val="959595"/>
                </a:solidFill>
                <a:latin typeface="Verdana"/>
                <a:cs typeface="Verdana"/>
              </a:rPr>
              <a:t>(  </a:t>
            </a:r>
            <a:r>
              <a:rPr dirty="0" sz="1950" spc="-85" b="1">
                <a:solidFill>
                  <a:srgbClr val="959595"/>
                </a:solidFill>
                <a:latin typeface="Verdana"/>
                <a:cs typeface="Verdana"/>
              </a:rPr>
              <a:t>G </a:t>
            </a:r>
            <a:r>
              <a:rPr dirty="0" sz="1950" spc="-110" b="1">
                <a:solidFill>
                  <a:srgbClr val="959595"/>
                </a:solidFill>
                <a:latin typeface="Verdana"/>
                <a:cs typeface="Verdana"/>
              </a:rPr>
              <a:t>R </a:t>
            </a:r>
            <a:r>
              <a:rPr dirty="0" sz="1950" spc="-25" b="1">
                <a:solidFill>
                  <a:srgbClr val="959595"/>
                </a:solidFill>
                <a:latin typeface="Verdana"/>
                <a:cs typeface="Verdana"/>
              </a:rPr>
              <a:t>O </a:t>
            </a:r>
            <a:r>
              <a:rPr dirty="0" sz="1950" spc="-55" b="1">
                <a:solidFill>
                  <a:srgbClr val="959595"/>
                </a:solidFill>
                <a:latin typeface="Verdana"/>
                <a:cs typeface="Verdana"/>
              </a:rPr>
              <a:t>U</a:t>
            </a:r>
            <a:r>
              <a:rPr dirty="0" sz="1950" spc="-85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25" b="1">
                <a:solidFill>
                  <a:srgbClr val="959595"/>
                </a:solidFill>
                <a:latin typeface="Verdana"/>
                <a:cs typeface="Verdana"/>
              </a:rPr>
              <a:t>P	</a:t>
            </a:r>
            <a:r>
              <a:rPr dirty="0" sz="1950" spc="-125" b="1">
                <a:solidFill>
                  <a:srgbClr val="959595"/>
                </a:solidFill>
                <a:latin typeface="Verdana"/>
                <a:cs typeface="Verdana"/>
              </a:rPr>
              <a:t>8</a:t>
            </a:r>
            <a:r>
              <a:rPr dirty="0" sz="1950" spc="-180" b="1">
                <a:solidFill>
                  <a:srgbClr val="959595"/>
                </a:solidFill>
                <a:latin typeface="Verdana"/>
                <a:cs typeface="Verdana"/>
              </a:rPr>
              <a:t> </a:t>
            </a:r>
            <a:r>
              <a:rPr dirty="0" sz="1950" spc="-385" b="1">
                <a:solidFill>
                  <a:srgbClr val="959595"/>
                </a:solidFill>
                <a:latin typeface="Verdana"/>
                <a:cs typeface="Verdana"/>
              </a:rPr>
              <a:t>)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7189" y="2"/>
            <a:ext cx="17931130" cy="10001250"/>
            <a:chOff x="357189" y="2"/>
            <a:chExt cx="17931130" cy="10001250"/>
          </a:xfrm>
        </p:grpSpPr>
        <p:sp>
          <p:nvSpPr>
            <p:cNvPr id="3" name="object 3"/>
            <p:cNvSpPr/>
            <p:nvPr/>
          </p:nvSpPr>
          <p:spPr>
            <a:xfrm>
              <a:off x="357189" y="305159"/>
              <a:ext cx="17573625" cy="9696450"/>
            </a:xfrm>
            <a:custGeom>
              <a:avLst/>
              <a:gdLst/>
              <a:ahLst/>
              <a:cxnLst/>
              <a:rect l="l" t="t" r="r" b="b"/>
              <a:pathLst>
                <a:path w="17573625" h="9696450">
                  <a:moveTo>
                    <a:pt x="17307372" y="9696089"/>
                  </a:moveTo>
                  <a:lnTo>
                    <a:pt x="266264" y="9696089"/>
                  </a:lnTo>
                  <a:lnTo>
                    <a:pt x="218491" y="9691788"/>
                  </a:lnTo>
                  <a:lnTo>
                    <a:pt x="173491" y="9679393"/>
                  </a:lnTo>
                  <a:lnTo>
                    <a:pt x="132024" y="9659662"/>
                  </a:lnTo>
                  <a:lnTo>
                    <a:pt x="94851" y="9633357"/>
                  </a:lnTo>
                  <a:lnTo>
                    <a:pt x="62732" y="9601237"/>
                  </a:lnTo>
                  <a:lnTo>
                    <a:pt x="36427" y="9564063"/>
                  </a:lnTo>
                  <a:lnTo>
                    <a:pt x="16696" y="9522595"/>
                  </a:lnTo>
                  <a:lnTo>
                    <a:pt x="4300" y="9477592"/>
                  </a:lnTo>
                  <a:lnTo>
                    <a:pt x="0" y="9429816"/>
                  </a:lnTo>
                  <a:lnTo>
                    <a:pt x="0" y="266263"/>
                  </a:lnTo>
                  <a:lnTo>
                    <a:pt x="4300" y="218491"/>
                  </a:lnTo>
                  <a:lnTo>
                    <a:pt x="16696" y="173492"/>
                  </a:lnTo>
                  <a:lnTo>
                    <a:pt x="36427" y="132025"/>
                  </a:lnTo>
                  <a:lnTo>
                    <a:pt x="62732" y="94852"/>
                  </a:lnTo>
                  <a:lnTo>
                    <a:pt x="94851" y="62732"/>
                  </a:lnTo>
                  <a:lnTo>
                    <a:pt x="132024" y="36427"/>
                  </a:lnTo>
                  <a:lnTo>
                    <a:pt x="173491" y="16696"/>
                  </a:lnTo>
                  <a:lnTo>
                    <a:pt x="218491" y="4300"/>
                  </a:lnTo>
                  <a:lnTo>
                    <a:pt x="266260" y="0"/>
                  </a:lnTo>
                  <a:lnTo>
                    <a:pt x="17307375" y="0"/>
                  </a:lnTo>
                  <a:lnTo>
                    <a:pt x="17355139" y="4300"/>
                  </a:lnTo>
                  <a:lnTo>
                    <a:pt x="17400135" y="16696"/>
                  </a:lnTo>
                  <a:lnTo>
                    <a:pt x="17441598" y="36427"/>
                  </a:lnTo>
                  <a:lnTo>
                    <a:pt x="17478768" y="62732"/>
                  </a:lnTo>
                  <a:lnTo>
                    <a:pt x="17510885" y="94852"/>
                  </a:lnTo>
                  <a:lnTo>
                    <a:pt x="17537189" y="132025"/>
                  </a:lnTo>
                  <a:lnTo>
                    <a:pt x="17556919" y="173492"/>
                  </a:lnTo>
                  <a:lnTo>
                    <a:pt x="17569314" y="218491"/>
                  </a:lnTo>
                  <a:lnTo>
                    <a:pt x="17573615" y="266263"/>
                  </a:lnTo>
                  <a:lnTo>
                    <a:pt x="17573615" y="9429816"/>
                  </a:lnTo>
                  <a:lnTo>
                    <a:pt x="17569314" y="9477592"/>
                  </a:lnTo>
                  <a:lnTo>
                    <a:pt x="17556919" y="9522595"/>
                  </a:lnTo>
                  <a:lnTo>
                    <a:pt x="17537189" y="9564063"/>
                  </a:lnTo>
                  <a:lnTo>
                    <a:pt x="17510885" y="9601237"/>
                  </a:lnTo>
                  <a:lnTo>
                    <a:pt x="17478768" y="9633357"/>
                  </a:lnTo>
                  <a:lnTo>
                    <a:pt x="17441598" y="9659662"/>
                  </a:lnTo>
                  <a:lnTo>
                    <a:pt x="17400135" y="9679393"/>
                  </a:lnTo>
                  <a:lnTo>
                    <a:pt x="17355139" y="9691788"/>
                  </a:lnTo>
                  <a:lnTo>
                    <a:pt x="17307372" y="96960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138715" y="2"/>
              <a:ext cx="8149284" cy="48391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82763" y="780086"/>
              <a:ext cx="8477249" cy="39052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138714" y="4229983"/>
              <a:ext cx="6962790" cy="50291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3674" y="614884"/>
              <a:ext cx="8868410" cy="5457825"/>
            </a:xfrm>
            <a:custGeom>
              <a:avLst/>
              <a:gdLst/>
              <a:ahLst/>
              <a:cxnLst/>
              <a:rect l="l" t="t" r="r" b="b"/>
              <a:pathLst>
                <a:path w="8868410" h="5457825">
                  <a:moveTo>
                    <a:pt x="0" y="0"/>
                  </a:moveTo>
                  <a:lnTo>
                    <a:pt x="8867783" y="0"/>
                  </a:lnTo>
                  <a:lnTo>
                    <a:pt x="8867783" y="5457793"/>
                  </a:lnTo>
                  <a:lnTo>
                    <a:pt x="0" y="5457793"/>
                  </a:lnTo>
                  <a:lnTo>
                    <a:pt x="0" y="0"/>
                  </a:lnTo>
                </a:path>
              </a:pathLst>
            </a:custGeom>
            <a:ln w="952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96477" y="632801"/>
            <a:ext cx="579691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220" b="1">
                <a:latin typeface="Arial"/>
                <a:cs typeface="Arial"/>
              </a:rPr>
              <a:t>Initial </a:t>
            </a:r>
            <a:r>
              <a:rPr dirty="0" sz="4000" spc="60" b="1">
                <a:latin typeface="Arial"/>
                <a:cs typeface="Arial"/>
              </a:rPr>
              <a:t>vs </a:t>
            </a:r>
            <a:r>
              <a:rPr dirty="0" sz="4000" spc="170" b="1">
                <a:latin typeface="Arial"/>
                <a:cs typeface="Arial"/>
              </a:rPr>
              <a:t>Final</a:t>
            </a:r>
            <a:r>
              <a:rPr dirty="0" sz="4000" spc="-204" b="1">
                <a:latin typeface="Arial"/>
                <a:cs typeface="Arial"/>
              </a:rPr>
              <a:t> </a:t>
            </a:r>
            <a:r>
              <a:rPr dirty="0" sz="4000" spc="300" b="1">
                <a:latin typeface="Arial"/>
                <a:cs typeface="Arial"/>
              </a:rPr>
              <a:t>Design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2256" y="4880225"/>
            <a:ext cx="4159250" cy="610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00" spc="260" b="1">
                <a:solidFill>
                  <a:srgbClr val="FFFFFF"/>
                </a:solidFill>
                <a:latin typeface="Arial"/>
                <a:cs typeface="Arial"/>
              </a:rPr>
              <a:t>INITIAL</a:t>
            </a:r>
            <a:r>
              <a:rPr dirty="0" sz="3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280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727891" y="2971811"/>
            <a:ext cx="3789045" cy="6102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800" spc="204" b="1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dirty="0" sz="3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800" spc="280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79852" y="2673769"/>
            <a:ext cx="7277100" cy="6791325"/>
          </a:xfrm>
          <a:custGeom>
            <a:avLst/>
            <a:gdLst/>
            <a:ahLst/>
            <a:cxnLst/>
            <a:rect l="l" t="t" r="r" b="b"/>
            <a:pathLst>
              <a:path w="7277100" h="6791325">
                <a:moveTo>
                  <a:pt x="0" y="0"/>
                </a:moveTo>
                <a:lnTo>
                  <a:pt x="7277092" y="0"/>
                </a:lnTo>
                <a:lnTo>
                  <a:pt x="7277092" y="6791248"/>
                </a:lnTo>
                <a:lnTo>
                  <a:pt x="0" y="6791248"/>
                </a:lnTo>
                <a:lnTo>
                  <a:pt x="0" y="0"/>
                </a:lnTo>
              </a:path>
            </a:pathLst>
          </a:custGeom>
          <a:ln w="9520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67160"/>
            <a:ext cx="17995265" cy="10020300"/>
            <a:chOff x="0" y="267160"/>
            <a:chExt cx="17995265" cy="10020300"/>
          </a:xfrm>
        </p:grpSpPr>
        <p:sp>
          <p:nvSpPr>
            <p:cNvPr id="4" name="object 4"/>
            <p:cNvSpPr/>
            <p:nvPr/>
          </p:nvSpPr>
          <p:spPr>
            <a:xfrm>
              <a:off x="292738" y="267160"/>
              <a:ext cx="17702530" cy="9754235"/>
            </a:xfrm>
            <a:custGeom>
              <a:avLst/>
              <a:gdLst/>
              <a:ahLst/>
              <a:cxnLst/>
              <a:rect l="l" t="t" r="r" b="b"/>
              <a:pathLst>
                <a:path w="17702530" h="9754235">
                  <a:moveTo>
                    <a:pt x="17522918" y="9754092"/>
                  </a:moveTo>
                  <a:lnTo>
                    <a:pt x="179600" y="9754092"/>
                  </a:lnTo>
                  <a:lnTo>
                    <a:pt x="147620" y="9750354"/>
                  </a:lnTo>
                  <a:lnTo>
                    <a:pt x="106700" y="9735586"/>
                  </a:lnTo>
                  <a:lnTo>
                    <a:pt x="70527" y="9712478"/>
                  </a:lnTo>
                  <a:lnTo>
                    <a:pt x="40220" y="9682182"/>
                  </a:lnTo>
                  <a:lnTo>
                    <a:pt x="17091" y="9645976"/>
                  </a:lnTo>
                  <a:lnTo>
                    <a:pt x="2322" y="9605052"/>
                  </a:lnTo>
                  <a:lnTo>
                    <a:pt x="0" y="9585185"/>
                  </a:lnTo>
                  <a:lnTo>
                    <a:pt x="0" y="167483"/>
                  </a:lnTo>
                  <a:lnTo>
                    <a:pt x="17091" y="106698"/>
                  </a:lnTo>
                  <a:lnTo>
                    <a:pt x="40220" y="70494"/>
                  </a:lnTo>
                  <a:lnTo>
                    <a:pt x="70495" y="40219"/>
                  </a:lnTo>
                  <a:lnTo>
                    <a:pt x="106700" y="17090"/>
                  </a:lnTo>
                  <a:lnTo>
                    <a:pt x="147620" y="2321"/>
                  </a:lnTo>
                  <a:lnTo>
                    <a:pt x="167481" y="0"/>
                  </a:lnTo>
                  <a:lnTo>
                    <a:pt x="17535038" y="0"/>
                  </a:lnTo>
                  <a:lnTo>
                    <a:pt x="17554903" y="2321"/>
                  </a:lnTo>
                  <a:lnTo>
                    <a:pt x="17595826" y="17090"/>
                  </a:lnTo>
                  <a:lnTo>
                    <a:pt x="17631981" y="40186"/>
                  </a:lnTo>
                  <a:lnTo>
                    <a:pt x="192039" y="40186"/>
                  </a:lnTo>
                  <a:lnTo>
                    <a:pt x="144390" y="48015"/>
                  </a:lnTo>
                  <a:lnTo>
                    <a:pt x="102749" y="69746"/>
                  </a:lnTo>
                  <a:lnTo>
                    <a:pt x="69747" y="102748"/>
                  </a:lnTo>
                  <a:lnTo>
                    <a:pt x="48016" y="144390"/>
                  </a:lnTo>
                  <a:lnTo>
                    <a:pt x="40188" y="192038"/>
                  </a:lnTo>
                  <a:lnTo>
                    <a:pt x="40188" y="9560627"/>
                  </a:lnTo>
                  <a:lnTo>
                    <a:pt x="48016" y="9608278"/>
                  </a:lnTo>
                  <a:lnTo>
                    <a:pt x="69747" y="9649920"/>
                  </a:lnTo>
                  <a:lnTo>
                    <a:pt x="102749" y="9682921"/>
                  </a:lnTo>
                  <a:lnTo>
                    <a:pt x="144390" y="9704650"/>
                  </a:lnTo>
                  <a:lnTo>
                    <a:pt x="192039" y="9712478"/>
                  </a:lnTo>
                  <a:lnTo>
                    <a:pt x="17632000" y="9712478"/>
                  </a:lnTo>
                  <a:lnTo>
                    <a:pt x="17595826" y="9735586"/>
                  </a:lnTo>
                  <a:lnTo>
                    <a:pt x="17554903" y="9750354"/>
                  </a:lnTo>
                  <a:lnTo>
                    <a:pt x="17522918" y="9754092"/>
                  </a:lnTo>
                  <a:close/>
                </a:path>
                <a:path w="17702530" h="9754235">
                  <a:moveTo>
                    <a:pt x="17632000" y="9712478"/>
                  </a:moveTo>
                  <a:lnTo>
                    <a:pt x="17510477" y="9712478"/>
                  </a:lnTo>
                  <a:lnTo>
                    <a:pt x="17558128" y="9704650"/>
                  </a:lnTo>
                  <a:lnTo>
                    <a:pt x="17599770" y="9682921"/>
                  </a:lnTo>
                  <a:lnTo>
                    <a:pt x="17632771" y="9649920"/>
                  </a:lnTo>
                  <a:lnTo>
                    <a:pt x="17654500" y="9608278"/>
                  </a:lnTo>
                  <a:lnTo>
                    <a:pt x="17662328" y="9560627"/>
                  </a:lnTo>
                  <a:lnTo>
                    <a:pt x="17662328" y="192038"/>
                  </a:lnTo>
                  <a:lnTo>
                    <a:pt x="17654500" y="144390"/>
                  </a:lnTo>
                  <a:lnTo>
                    <a:pt x="17632771" y="102748"/>
                  </a:lnTo>
                  <a:lnTo>
                    <a:pt x="17599770" y="69746"/>
                  </a:lnTo>
                  <a:lnTo>
                    <a:pt x="17558128" y="48015"/>
                  </a:lnTo>
                  <a:lnTo>
                    <a:pt x="17510477" y="40186"/>
                  </a:lnTo>
                  <a:lnTo>
                    <a:pt x="17631981" y="40186"/>
                  </a:lnTo>
                  <a:lnTo>
                    <a:pt x="17662307" y="70494"/>
                  </a:lnTo>
                  <a:lnTo>
                    <a:pt x="17685436" y="106698"/>
                  </a:lnTo>
                  <a:lnTo>
                    <a:pt x="17700204" y="147618"/>
                  </a:lnTo>
                  <a:lnTo>
                    <a:pt x="17702526" y="9585185"/>
                  </a:lnTo>
                  <a:lnTo>
                    <a:pt x="17700204" y="9605052"/>
                  </a:lnTo>
                  <a:lnTo>
                    <a:pt x="17685436" y="9645976"/>
                  </a:lnTo>
                  <a:lnTo>
                    <a:pt x="17662307" y="9682182"/>
                  </a:lnTo>
                  <a:lnTo>
                    <a:pt x="17632000" y="9712478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2876854"/>
              <a:ext cx="6039839" cy="74101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2817918"/>
              <a:ext cx="6097270" cy="7469505"/>
            </a:xfrm>
            <a:custGeom>
              <a:avLst/>
              <a:gdLst/>
              <a:ahLst/>
              <a:cxnLst/>
              <a:rect l="l" t="t" r="r" b="b"/>
              <a:pathLst>
                <a:path w="6097270" h="7469505">
                  <a:moveTo>
                    <a:pt x="0" y="118839"/>
                  </a:moveTo>
                  <a:lnTo>
                    <a:pt x="0" y="843"/>
                  </a:lnTo>
                  <a:lnTo>
                    <a:pt x="26042" y="0"/>
                  </a:lnTo>
                  <a:lnTo>
                    <a:pt x="5370880" y="0"/>
                  </a:lnTo>
                  <a:lnTo>
                    <a:pt x="5418547" y="1544"/>
                  </a:lnTo>
                  <a:lnTo>
                    <a:pt x="5465425" y="6115"/>
                  </a:lnTo>
                  <a:lnTo>
                    <a:pt x="5511386" y="13616"/>
                  </a:lnTo>
                  <a:lnTo>
                    <a:pt x="5556335" y="23951"/>
                  </a:lnTo>
                  <a:lnTo>
                    <a:pt x="5600177" y="37025"/>
                  </a:lnTo>
                  <a:lnTo>
                    <a:pt x="5642815" y="52742"/>
                  </a:lnTo>
                  <a:lnTo>
                    <a:pt x="5684153" y="71004"/>
                  </a:lnTo>
                  <a:lnTo>
                    <a:pt x="5724095" y="91718"/>
                  </a:lnTo>
                  <a:lnTo>
                    <a:pt x="5762547" y="114786"/>
                  </a:lnTo>
                  <a:lnTo>
                    <a:pt x="5766975" y="117828"/>
                  </a:lnTo>
                  <a:lnTo>
                    <a:pt x="26072" y="117828"/>
                  </a:lnTo>
                  <a:lnTo>
                    <a:pt x="0" y="118839"/>
                  </a:lnTo>
                  <a:close/>
                </a:path>
                <a:path w="6097270" h="7469505">
                  <a:moveTo>
                    <a:pt x="6096615" y="7469080"/>
                  </a:moveTo>
                  <a:lnTo>
                    <a:pt x="5978755" y="7469080"/>
                  </a:lnTo>
                  <a:lnTo>
                    <a:pt x="5978834" y="725837"/>
                  </a:lnTo>
                  <a:lnTo>
                    <a:pt x="5976995" y="678140"/>
                  </a:lnTo>
                  <a:lnTo>
                    <a:pt x="5971761" y="633090"/>
                  </a:lnTo>
                  <a:lnTo>
                    <a:pt x="5962717" y="586051"/>
                  </a:lnTo>
                  <a:lnTo>
                    <a:pt x="5950548" y="541870"/>
                  </a:lnTo>
                  <a:lnTo>
                    <a:pt x="5935209" y="499118"/>
                  </a:lnTo>
                  <a:lnTo>
                    <a:pt x="5916839" y="457928"/>
                  </a:lnTo>
                  <a:lnTo>
                    <a:pt x="5895573" y="418433"/>
                  </a:lnTo>
                  <a:lnTo>
                    <a:pt x="5871551" y="380765"/>
                  </a:lnTo>
                  <a:lnTo>
                    <a:pt x="5844908" y="345058"/>
                  </a:lnTo>
                  <a:lnTo>
                    <a:pt x="5815783" y="311443"/>
                  </a:lnTo>
                  <a:lnTo>
                    <a:pt x="5784312" y="280055"/>
                  </a:lnTo>
                  <a:lnTo>
                    <a:pt x="5750634" y="251025"/>
                  </a:lnTo>
                  <a:lnTo>
                    <a:pt x="5714886" y="224487"/>
                  </a:lnTo>
                  <a:lnTo>
                    <a:pt x="5677204" y="200574"/>
                  </a:lnTo>
                  <a:lnTo>
                    <a:pt x="5637727" y="179418"/>
                  </a:lnTo>
                  <a:lnTo>
                    <a:pt x="5596592" y="161153"/>
                  </a:lnTo>
                  <a:lnTo>
                    <a:pt x="5553936" y="145910"/>
                  </a:lnTo>
                  <a:lnTo>
                    <a:pt x="5509896" y="133823"/>
                  </a:lnTo>
                  <a:lnTo>
                    <a:pt x="5464610" y="125026"/>
                  </a:lnTo>
                  <a:lnTo>
                    <a:pt x="5418216" y="119650"/>
                  </a:lnTo>
                  <a:lnTo>
                    <a:pt x="5370850" y="117828"/>
                  </a:lnTo>
                  <a:lnTo>
                    <a:pt x="5766975" y="117828"/>
                  </a:lnTo>
                  <a:lnTo>
                    <a:pt x="5799410" y="140112"/>
                  </a:lnTo>
                  <a:lnTo>
                    <a:pt x="5834591" y="167602"/>
                  </a:lnTo>
                  <a:lnTo>
                    <a:pt x="5867992" y="197159"/>
                  </a:lnTo>
                  <a:lnTo>
                    <a:pt x="5899519" y="228686"/>
                  </a:lnTo>
                  <a:lnTo>
                    <a:pt x="5929074" y="262088"/>
                  </a:lnTo>
                  <a:lnTo>
                    <a:pt x="5956563" y="297270"/>
                  </a:lnTo>
                  <a:lnTo>
                    <a:pt x="5981888" y="334135"/>
                  </a:lnTo>
                  <a:lnTo>
                    <a:pt x="6004955" y="372587"/>
                  </a:lnTo>
                  <a:lnTo>
                    <a:pt x="6025668" y="412531"/>
                  </a:lnTo>
                  <a:lnTo>
                    <a:pt x="6043930" y="453870"/>
                  </a:lnTo>
                  <a:lnTo>
                    <a:pt x="6059645" y="496508"/>
                  </a:lnTo>
                  <a:lnTo>
                    <a:pt x="6072718" y="540350"/>
                  </a:lnTo>
                  <a:lnTo>
                    <a:pt x="6083053" y="585300"/>
                  </a:lnTo>
                  <a:lnTo>
                    <a:pt x="6090554" y="631262"/>
                  </a:lnTo>
                  <a:lnTo>
                    <a:pt x="6095125" y="678140"/>
                  </a:lnTo>
                  <a:lnTo>
                    <a:pt x="6096670" y="725837"/>
                  </a:lnTo>
                  <a:lnTo>
                    <a:pt x="6096615" y="7469080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00875" y="7061482"/>
              <a:ext cx="28575" cy="3225800"/>
            </a:xfrm>
            <a:custGeom>
              <a:avLst/>
              <a:gdLst/>
              <a:ahLst/>
              <a:cxnLst/>
              <a:rect l="l" t="t" r="r" b="b"/>
              <a:pathLst>
                <a:path w="28575" h="3225800">
                  <a:moveTo>
                    <a:pt x="28575" y="3225517"/>
                  </a:moveTo>
                  <a:lnTo>
                    <a:pt x="0" y="3225517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32255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8206" y="450881"/>
            <a:ext cx="5021580" cy="1701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500" spc="495" b="1">
                <a:solidFill>
                  <a:srgbClr val="000000"/>
                </a:solidFill>
                <a:latin typeface="Arial"/>
                <a:cs typeface="Arial"/>
              </a:rPr>
              <a:t>Product  </a:t>
            </a:r>
            <a:r>
              <a:rPr dirty="0" sz="5500" spc="625" b="1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z="5500" spc="505" b="1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500" spc="310" b="1">
                <a:solidFill>
                  <a:srgbClr val="000000"/>
                </a:solidFill>
                <a:latin typeface="Arial"/>
                <a:cs typeface="Arial"/>
              </a:rPr>
              <a:t>v</a:t>
            </a:r>
            <a:r>
              <a:rPr dirty="0" sz="5500" spc="505" b="1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500" spc="35" b="1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dirty="0" sz="5500" spc="600" b="1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5500" spc="545" b="1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z="5500" spc="130" b="1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dirty="0" sz="5500" spc="505" b="1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5500" spc="225" b="1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5500" spc="755" b="1">
                <a:solidFill>
                  <a:srgbClr val="000000"/>
                </a:solidFill>
                <a:latin typeface="Arial"/>
                <a:cs typeface="Arial"/>
              </a:rPr>
              <a:t>t</a:t>
            </a:r>
            <a:endParaRPr sz="5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73383" y="6062065"/>
            <a:ext cx="242570" cy="331470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400" spc="-5" b="1">
                <a:solidFill>
                  <a:srgbClr val="737373"/>
                </a:solidFill>
                <a:latin typeface="Verdana"/>
                <a:cs typeface="Verdana"/>
              </a:rPr>
              <a:t>B</a:t>
            </a:r>
            <a:r>
              <a:rPr dirty="0" sz="1400" spc="-135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110" b="1">
                <a:solidFill>
                  <a:srgbClr val="737373"/>
                </a:solidFill>
                <a:latin typeface="Verdana"/>
                <a:cs typeface="Verdana"/>
              </a:rPr>
              <a:t>Y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3383" y="5429669"/>
            <a:ext cx="242570" cy="502284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400" spc="-114" b="1">
                <a:solidFill>
                  <a:srgbClr val="737373"/>
                </a:solidFill>
                <a:latin typeface="Verdana"/>
                <a:cs typeface="Verdana"/>
              </a:rPr>
              <a:t>T </a:t>
            </a:r>
            <a:r>
              <a:rPr dirty="0" sz="1400" spc="-40" b="1">
                <a:solidFill>
                  <a:srgbClr val="737373"/>
                </a:solidFill>
                <a:latin typeface="Verdana"/>
                <a:cs typeface="Verdana"/>
              </a:rPr>
              <a:t>H</a:t>
            </a:r>
            <a:r>
              <a:rPr dirty="0" sz="1400" spc="-90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737373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3383" y="4448909"/>
            <a:ext cx="242570" cy="850900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400" spc="-5" b="1">
                <a:solidFill>
                  <a:srgbClr val="737373"/>
                </a:solidFill>
                <a:latin typeface="Verdana"/>
                <a:cs typeface="Verdana"/>
              </a:rPr>
              <a:t>B </a:t>
            </a:r>
            <a:r>
              <a:rPr dirty="0" sz="1400" spc="-55" b="1">
                <a:solidFill>
                  <a:srgbClr val="737373"/>
                </a:solidFill>
                <a:latin typeface="Verdana"/>
                <a:cs typeface="Verdana"/>
              </a:rPr>
              <a:t>L </a:t>
            </a:r>
            <a:r>
              <a:rPr dirty="0" sz="1400" spc="-40" b="1">
                <a:solidFill>
                  <a:srgbClr val="737373"/>
                </a:solidFill>
                <a:latin typeface="Verdana"/>
                <a:cs typeface="Verdana"/>
              </a:rPr>
              <a:t>A </a:t>
            </a:r>
            <a:r>
              <a:rPr dirty="0" sz="1400" spc="-45" b="1">
                <a:solidFill>
                  <a:srgbClr val="737373"/>
                </a:solidFill>
                <a:latin typeface="Verdana"/>
                <a:cs typeface="Verdana"/>
              </a:rPr>
              <a:t>Z</a:t>
            </a:r>
            <a:r>
              <a:rPr dirty="0" sz="1400" spc="-225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20" b="1">
                <a:solidFill>
                  <a:srgbClr val="737373"/>
                </a:solidFill>
                <a:latin typeface="Verdana"/>
                <a:cs typeface="Verdana"/>
              </a:rPr>
              <a:t>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73383" y="3118190"/>
            <a:ext cx="242570" cy="120078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400" spc="-5" b="1">
                <a:solidFill>
                  <a:srgbClr val="737373"/>
                </a:solidFill>
                <a:latin typeface="Verdana"/>
                <a:cs typeface="Verdana"/>
              </a:rPr>
              <a:t>B </a:t>
            </a:r>
            <a:r>
              <a:rPr dirty="0" sz="1400" spc="-35" b="1">
                <a:solidFill>
                  <a:srgbClr val="737373"/>
                </a:solidFill>
                <a:latin typeface="Verdana"/>
                <a:cs typeface="Verdana"/>
              </a:rPr>
              <a:t>U </a:t>
            </a:r>
            <a:r>
              <a:rPr dirty="0" sz="1400" spc="-114" b="1">
                <a:solidFill>
                  <a:srgbClr val="737373"/>
                </a:solidFill>
                <a:latin typeface="Verdana"/>
                <a:cs typeface="Verdana"/>
              </a:rPr>
              <a:t>S T </a:t>
            </a:r>
            <a:r>
              <a:rPr dirty="0" sz="1400" spc="-20" b="1">
                <a:solidFill>
                  <a:srgbClr val="737373"/>
                </a:solidFill>
                <a:latin typeface="Verdana"/>
                <a:cs typeface="Verdana"/>
              </a:rPr>
              <a:t>E </a:t>
            </a:r>
            <a:r>
              <a:rPr dirty="0" sz="1400" spc="-75" b="1">
                <a:solidFill>
                  <a:srgbClr val="737373"/>
                </a:solidFill>
                <a:latin typeface="Verdana"/>
                <a:cs typeface="Verdana"/>
              </a:rPr>
              <a:t>R</a:t>
            </a:r>
            <a:r>
              <a:rPr dirty="0" sz="1400" spc="-150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114" b="1">
                <a:solidFill>
                  <a:srgbClr val="737373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44833" y="3118128"/>
            <a:ext cx="242570" cy="1426845"/>
          </a:xfrm>
          <a:prstGeom prst="rect">
            <a:avLst/>
          </a:prstGeom>
        </p:spPr>
        <p:txBody>
          <a:bodyPr wrap="square" lIns="0" tIns="698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  <a:tabLst>
                <a:tab pos="1182370" algn="l"/>
              </a:tabLst>
            </a:pPr>
            <a:r>
              <a:rPr dirty="0" sz="1400" spc="-275" b="1">
                <a:solidFill>
                  <a:srgbClr val="737373"/>
                </a:solidFill>
                <a:latin typeface="Verdana"/>
                <a:cs typeface="Verdana"/>
              </a:rPr>
              <a:t>(  </a:t>
            </a:r>
            <a:r>
              <a:rPr dirty="0" sz="1400" spc="-55" b="1">
                <a:solidFill>
                  <a:srgbClr val="737373"/>
                </a:solidFill>
                <a:latin typeface="Verdana"/>
                <a:cs typeface="Verdana"/>
              </a:rPr>
              <a:t>G </a:t>
            </a:r>
            <a:r>
              <a:rPr dirty="0" sz="1400" spc="-75" b="1">
                <a:solidFill>
                  <a:srgbClr val="737373"/>
                </a:solidFill>
                <a:latin typeface="Verdana"/>
                <a:cs typeface="Verdana"/>
              </a:rPr>
              <a:t>R </a:t>
            </a:r>
            <a:r>
              <a:rPr dirty="0" sz="1400" spc="-15" b="1">
                <a:solidFill>
                  <a:srgbClr val="737373"/>
                </a:solidFill>
                <a:latin typeface="Verdana"/>
                <a:cs typeface="Verdana"/>
              </a:rPr>
              <a:t>O</a:t>
            </a:r>
            <a:r>
              <a:rPr dirty="0" sz="1400" spc="-35" b="1">
                <a:solidFill>
                  <a:srgbClr val="737373"/>
                </a:solidFill>
                <a:latin typeface="Verdana"/>
                <a:cs typeface="Verdana"/>
              </a:rPr>
              <a:t> U</a:t>
            </a:r>
            <a:r>
              <a:rPr dirty="0" sz="1400" spc="-60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10" b="1">
                <a:solidFill>
                  <a:srgbClr val="737373"/>
                </a:solidFill>
                <a:latin typeface="Verdana"/>
                <a:cs typeface="Verdana"/>
              </a:rPr>
              <a:t>P	</a:t>
            </a:r>
            <a:r>
              <a:rPr dirty="0" sz="1400" spc="-85" b="1">
                <a:solidFill>
                  <a:srgbClr val="737373"/>
                </a:solidFill>
                <a:latin typeface="Verdana"/>
                <a:cs typeface="Verdana"/>
              </a:rPr>
              <a:t>8</a:t>
            </a:r>
            <a:r>
              <a:rPr dirty="0" sz="1400" spc="-135" b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1400" spc="-275" b="1">
                <a:solidFill>
                  <a:srgbClr val="737373"/>
                </a:solidFill>
                <a:latin typeface="Verdana"/>
                <a:cs typeface="Verdana"/>
              </a:rPr>
              <a:t>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94179" y="1368425"/>
            <a:ext cx="33597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95">
                <a:solidFill>
                  <a:srgbClr val="F4543B"/>
                </a:solidFill>
                <a:latin typeface="Verdana"/>
                <a:cs typeface="Verdana"/>
              </a:rPr>
              <a:t>M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F4543B"/>
                </a:solidFill>
                <a:latin typeface="Verdana"/>
                <a:cs typeface="Verdana"/>
              </a:rPr>
              <a:t>A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F4543B"/>
                </a:solidFill>
                <a:latin typeface="Verdana"/>
                <a:cs typeface="Verdana"/>
              </a:rPr>
              <a:t>U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4543B"/>
                </a:solidFill>
                <a:latin typeface="Verdana"/>
                <a:cs typeface="Verdana"/>
              </a:rPr>
              <a:t>F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F4543B"/>
                </a:solidFill>
                <a:latin typeface="Verdana"/>
                <a:cs typeface="Verdana"/>
              </a:rPr>
              <a:t>A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F4543B"/>
                </a:solidFill>
                <a:latin typeface="Verdana"/>
                <a:cs typeface="Verdana"/>
              </a:rPr>
              <a:t>C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4543B"/>
                </a:solidFill>
                <a:latin typeface="Verdana"/>
                <a:cs typeface="Verdana"/>
              </a:rPr>
              <a:t>T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75">
                <a:solidFill>
                  <a:srgbClr val="F4543B"/>
                </a:solidFill>
                <a:latin typeface="Verdana"/>
                <a:cs typeface="Verdana"/>
              </a:rPr>
              <a:t>U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4543B"/>
                </a:solidFill>
                <a:latin typeface="Verdana"/>
                <a:cs typeface="Verdana"/>
              </a:rPr>
              <a:t>R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290">
                <a:solidFill>
                  <a:srgbClr val="F4543B"/>
                </a:solidFill>
                <a:latin typeface="Verdana"/>
                <a:cs typeface="Verdana"/>
              </a:rPr>
              <a:t>I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4543B"/>
                </a:solidFill>
                <a:latin typeface="Verdana"/>
                <a:cs typeface="Verdana"/>
              </a:rPr>
              <a:t>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94179" y="3882659"/>
            <a:ext cx="1443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10">
                <a:solidFill>
                  <a:srgbClr val="F4543B"/>
                </a:solidFill>
                <a:latin typeface="Verdana"/>
                <a:cs typeface="Verdana"/>
              </a:rPr>
              <a:t>W</a:t>
            </a:r>
            <a:r>
              <a:rPr dirty="0" sz="2400" spc="-50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290">
                <a:solidFill>
                  <a:srgbClr val="F4543B"/>
                </a:solidFill>
                <a:latin typeface="Verdana"/>
                <a:cs typeface="Verdana"/>
              </a:rPr>
              <a:t>I</a:t>
            </a:r>
            <a:r>
              <a:rPr dirty="0" sz="2400" spc="-50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4543B"/>
                </a:solidFill>
                <a:latin typeface="Verdana"/>
                <a:cs typeface="Verdana"/>
              </a:rPr>
              <a:t>R</a:t>
            </a:r>
            <a:r>
              <a:rPr dirty="0" sz="2400" spc="-50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290">
                <a:solidFill>
                  <a:srgbClr val="F4543B"/>
                </a:solidFill>
                <a:latin typeface="Verdana"/>
                <a:cs typeface="Verdana"/>
              </a:rPr>
              <a:t>I</a:t>
            </a:r>
            <a:r>
              <a:rPr dirty="0" sz="2400" spc="-50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50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4543B"/>
                </a:solidFill>
                <a:latin typeface="Verdana"/>
                <a:cs typeface="Verdana"/>
              </a:rPr>
              <a:t>G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94179" y="6525762"/>
            <a:ext cx="54279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1235" algn="l"/>
              </a:tabLst>
            </a:pPr>
            <a:r>
              <a:rPr dirty="0" sz="2400" spc="130">
                <a:solidFill>
                  <a:srgbClr val="F4543B"/>
                </a:solidFill>
                <a:latin typeface="Verdana"/>
                <a:cs typeface="Verdana"/>
              </a:rPr>
              <a:t>A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4543B"/>
                </a:solidFill>
                <a:latin typeface="Verdana"/>
                <a:cs typeface="Verdana"/>
              </a:rPr>
              <a:t>E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150">
                <a:solidFill>
                  <a:srgbClr val="F4543B"/>
                </a:solidFill>
                <a:latin typeface="Verdana"/>
                <a:cs typeface="Verdana"/>
              </a:rPr>
              <a:t>S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4543B"/>
                </a:solidFill>
                <a:latin typeface="Verdana"/>
                <a:cs typeface="Verdana"/>
              </a:rPr>
              <a:t>T</a:t>
            </a:r>
            <a:r>
              <a:rPr dirty="0" sz="2400" spc="-48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F4543B"/>
                </a:solidFill>
                <a:latin typeface="Verdana"/>
                <a:cs typeface="Verdana"/>
              </a:rPr>
              <a:t>H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4543B"/>
                </a:solidFill>
                <a:latin typeface="Verdana"/>
                <a:cs typeface="Verdana"/>
              </a:rPr>
              <a:t>E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4543B"/>
                </a:solidFill>
                <a:latin typeface="Verdana"/>
                <a:cs typeface="Verdana"/>
              </a:rPr>
              <a:t>T</a:t>
            </a:r>
            <a:r>
              <a:rPr dirty="0" sz="2400" spc="-48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290">
                <a:solidFill>
                  <a:srgbClr val="F4543B"/>
                </a:solidFill>
                <a:latin typeface="Verdana"/>
                <a:cs typeface="Verdana"/>
              </a:rPr>
              <a:t>I</a:t>
            </a:r>
            <a:r>
              <a:rPr dirty="0" sz="2400" spc="-484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F4543B"/>
                </a:solidFill>
                <a:latin typeface="Verdana"/>
                <a:cs typeface="Verdana"/>
              </a:rPr>
              <a:t>C	</a:t>
            </a:r>
            <a:r>
              <a:rPr dirty="0" sz="2400" spc="55">
                <a:solidFill>
                  <a:srgbClr val="F4543B"/>
                </a:solidFill>
                <a:latin typeface="Verdana"/>
                <a:cs typeface="Verdana"/>
              </a:rPr>
              <a:t>E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90">
                <a:solidFill>
                  <a:srgbClr val="F4543B"/>
                </a:solidFill>
                <a:latin typeface="Verdana"/>
                <a:cs typeface="Verdana"/>
              </a:rPr>
              <a:t>H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30">
                <a:solidFill>
                  <a:srgbClr val="F4543B"/>
                </a:solidFill>
                <a:latin typeface="Verdana"/>
                <a:cs typeface="Verdana"/>
              </a:rPr>
              <a:t>A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5">
                <a:solidFill>
                  <a:srgbClr val="F4543B"/>
                </a:solidFill>
                <a:latin typeface="Verdana"/>
                <a:cs typeface="Verdana"/>
              </a:rPr>
              <a:t>C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4543B"/>
                </a:solidFill>
                <a:latin typeface="Verdana"/>
                <a:cs typeface="Verdana"/>
              </a:rPr>
              <a:t>E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95">
                <a:solidFill>
                  <a:srgbClr val="F4543B"/>
                </a:solidFill>
                <a:latin typeface="Verdana"/>
                <a:cs typeface="Verdana"/>
              </a:rPr>
              <a:t>M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4543B"/>
                </a:solidFill>
                <a:latin typeface="Verdana"/>
                <a:cs typeface="Verdana"/>
              </a:rPr>
              <a:t>E</a:t>
            </a:r>
            <a:r>
              <a:rPr dirty="0" sz="2400" spc="-495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105">
                <a:solidFill>
                  <a:srgbClr val="F4543B"/>
                </a:solidFill>
                <a:latin typeface="Verdana"/>
                <a:cs typeface="Verdana"/>
              </a:rPr>
              <a:t>N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90">
                <a:solidFill>
                  <a:srgbClr val="F4543B"/>
                </a:solidFill>
                <a:latin typeface="Verdana"/>
                <a:cs typeface="Verdana"/>
              </a:rPr>
              <a:t>T</a:t>
            </a:r>
            <a:r>
              <a:rPr dirty="0" sz="2400" spc="-490">
                <a:solidFill>
                  <a:srgbClr val="F4543B"/>
                </a:solidFill>
                <a:latin typeface="Verdana"/>
                <a:cs typeface="Verdana"/>
              </a:rPr>
              <a:t> </a:t>
            </a:r>
            <a:r>
              <a:rPr dirty="0" sz="2400" spc="-150">
                <a:solidFill>
                  <a:srgbClr val="F4543B"/>
                </a:solidFill>
                <a:latin typeface="Verdana"/>
                <a:cs typeface="Verdana"/>
              </a:rPr>
              <a:t>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26780" y="1380792"/>
            <a:ext cx="4953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765" b="1">
                <a:latin typeface="Arial"/>
                <a:cs typeface="Arial"/>
              </a:rPr>
              <a:t>0</a:t>
            </a:r>
            <a:r>
              <a:rPr dirty="0" sz="2200" spc="-160" b="1">
                <a:latin typeface="Arial"/>
                <a:cs typeface="Arial"/>
              </a:rPr>
              <a:t>1</a:t>
            </a:r>
            <a:r>
              <a:rPr dirty="0" sz="2200" spc="20" b="1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26780" y="3895014"/>
            <a:ext cx="56261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765" b="1">
                <a:latin typeface="Arial"/>
                <a:cs typeface="Arial"/>
              </a:rPr>
              <a:t>0</a:t>
            </a:r>
            <a:r>
              <a:rPr dirty="0" sz="2200" spc="370" b="1">
                <a:latin typeface="Arial"/>
                <a:cs typeface="Arial"/>
              </a:rPr>
              <a:t>2</a:t>
            </a:r>
            <a:r>
              <a:rPr dirty="0" sz="2200" spc="20" b="1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26780" y="6538118"/>
            <a:ext cx="5600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765" b="1">
                <a:latin typeface="Arial"/>
                <a:cs typeface="Arial"/>
              </a:rPr>
              <a:t>0</a:t>
            </a:r>
            <a:r>
              <a:rPr dirty="0" sz="2200" spc="345" b="1">
                <a:latin typeface="Arial"/>
                <a:cs typeface="Arial"/>
              </a:rPr>
              <a:t>3</a:t>
            </a:r>
            <a:r>
              <a:rPr dirty="0" sz="2200" spc="20" b="1">
                <a:latin typeface="Arial"/>
                <a:cs typeface="Arial"/>
              </a:rPr>
              <a:t>.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26780" y="2130542"/>
            <a:ext cx="7209155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3100" spc="-140">
                <a:latin typeface="Trebuchet MS"/>
                <a:cs typeface="Trebuchet MS"/>
              </a:rPr>
              <a:t>This </a:t>
            </a:r>
            <a:r>
              <a:rPr dirty="0" sz="3100" spc="-185">
                <a:latin typeface="Trebuchet MS"/>
                <a:cs typeface="Trebuchet MS"/>
              </a:rPr>
              <a:t>step </a:t>
            </a:r>
            <a:r>
              <a:rPr dirty="0" sz="3100" spc="-195">
                <a:latin typeface="Trebuchet MS"/>
                <a:cs typeface="Trebuchet MS"/>
              </a:rPr>
              <a:t>includes </a:t>
            </a:r>
            <a:r>
              <a:rPr dirty="0" sz="3100" spc="105">
                <a:latin typeface="Trebuchet MS"/>
                <a:cs typeface="Trebuchet MS"/>
              </a:rPr>
              <a:t>3D </a:t>
            </a:r>
            <a:r>
              <a:rPr dirty="0" sz="3100" spc="-165">
                <a:latin typeface="Trebuchet MS"/>
                <a:cs typeface="Trebuchet MS"/>
              </a:rPr>
              <a:t>printing </a:t>
            </a:r>
            <a:r>
              <a:rPr dirty="0" sz="3100" spc="-200">
                <a:latin typeface="Trebuchet MS"/>
                <a:cs typeface="Trebuchet MS"/>
              </a:rPr>
              <a:t>the </a:t>
            </a:r>
            <a:r>
              <a:rPr dirty="0" sz="3100" spc="-114">
                <a:latin typeface="Trebuchet MS"/>
                <a:cs typeface="Trebuchet MS"/>
              </a:rPr>
              <a:t>Chassis</a:t>
            </a:r>
            <a:r>
              <a:rPr dirty="0" sz="3100" spc="-310">
                <a:latin typeface="Trebuchet MS"/>
                <a:cs typeface="Trebuchet MS"/>
              </a:rPr>
              <a:t> </a:t>
            </a:r>
            <a:r>
              <a:rPr dirty="0" sz="3100" spc="-195">
                <a:latin typeface="Trebuchet MS"/>
                <a:cs typeface="Trebuchet MS"/>
              </a:rPr>
              <a:t>and  modular</a:t>
            </a:r>
            <a:r>
              <a:rPr dirty="0" sz="3100" spc="-165">
                <a:latin typeface="Trebuchet MS"/>
                <a:cs typeface="Trebuchet MS"/>
              </a:rPr>
              <a:t> </a:t>
            </a:r>
            <a:r>
              <a:rPr dirty="0" sz="3100" spc="-229">
                <a:latin typeface="Trebuchet MS"/>
                <a:cs typeface="Trebuchet MS"/>
              </a:rPr>
              <a:t>faces.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26780" y="4436042"/>
            <a:ext cx="6985634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900" spc="-130">
                <a:latin typeface="Trebuchet MS"/>
                <a:cs typeface="Trebuchet MS"/>
              </a:rPr>
              <a:t>This </a:t>
            </a:r>
            <a:r>
              <a:rPr dirty="0" sz="2900" spc="-160">
                <a:latin typeface="Trebuchet MS"/>
                <a:cs typeface="Trebuchet MS"/>
              </a:rPr>
              <a:t>steps </a:t>
            </a:r>
            <a:r>
              <a:rPr dirty="0" sz="2900" spc="-145">
                <a:latin typeface="Trebuchet MS"/>
                <a:cs typeface="Trebuchet MS"/>
              </a:rPr>
              <a:t>consists </a:t>
            </a:r>
            <a:r>
              <a:rPr dirty="0" sz="2900" spc="-110">
                <a:latin typeface="Trebuchet MS"/>
                <a:cs typeface="Trebuchet MS"/>
              </a:rPr>
              <a:t>of </a:t>
            </a:r>
            <a:r>
              <a:rPr dirty="0" sz="2900" spc="-135">
                <a:latin typeface="Trebuchet MS"/>
                <a:cs typeface="Trebuchet MS"/>
              </a:rPr>
              <a:t>following </a:t>
            </a:r>
            <a:r>
              <a:rPr dirty="0" sz="2900" spc="-240">
                <a:latin typeface="Trebuchet MS"/>
                <a:cs typeface="Trebuchet MS"/>
              </a:rPr>
              <a:t>a </a:t>
            </a:r>
            <a:r>
              <a:rPr dirty="0" sz="2900" spc="-195">
                <a:latin typeface="Trebuchet MS"/>
                <a:cs typeface="Trebuchet MS"/>
              </a:rPr>
              <a:t>schematic </a:t>
            </a:r>
            <a:r>
              <a:rPr dirty="0" sz="2900" spc="-185">
                <a:latin typeface="Trebuchet MS"/>
                <a:cs typeface="Trebuchet MS"/>
              </a:rPr>
              <a:t>and  </a:t>
            </a:r>
            <a:r>
              <a:rPr dirty="0" sz="2900" spc="-170">
                <a:latin typeface="Trebuchet MS"/>
                <a:cs typeface="Trebuchet MS"/>
              </a:rPr>
              <a:t>connecting </a:t>
            </a:r>
            <a:r>
              <a:rPr dirty="0" sz="2900" spc="-185">
                <a:latin typeface="Trebuchet MS"/>
                <a:cs typeface="Trebuchet MS"/>
              </a:rPr>
              <a:t>the </a:t>
            </a:r>
            <a:r>
              <a:rPr dirty="0" sz="2900" spc="-195">
                <a:latin typeface="Trebuchet MS"/>
                <a:cs typeface="Trebuchet MS"/>
              </a:rPr>
              <a:t>appropriate </a:t>
            </a:r>
            <a:r>
              <a:rPr dirty="0" sz="2900" spc="-140">
                <a:latin typeface="Trebuchet MS"/>
                <a:cs typeface="Trebuchet MS"/>
              </a:rPr>
              <a:t>sensors </a:t>
            </a:r>
            <a:r>
              <a:rPr dirty="0" sz="2900" spc="-155">
                <a:latin typeface="Trebuchet MS"/>
                <a:cs typeface="Trebuchet MS"/>
              </a:rPr>
              <a:t>to </a:t>
            </a:r>
            <a:r>
              <a:rPr dirty="0" sz="2900" spc="-185">
                <a:latin typeface="Trebuchet MS"/>
                <a:cs typeface="Trebuchet MS"/>
              </a:rPr>
              <a:t>their  </a:t>
            </a:r>
            <a:r>
              <a:rPr dirty="0" sz="2900" spc="-204">
                <a:latin typeface="Trebuchet MS"/>
                <a:cs typeface="Trebuchet MS"/>
              </a:rPr>
              <a:t>resepective </a:t>
            </a:r>
            <a:r>
              <a:rPr dirty="0" sz="2900" spc="-175">
                <a:latin typeface="Trebuchet MS"/>
                <a:cs typeface="Trebuchet MS"/>
              </a:rPr>
              <a:t>input </a:t>
            </a:r>
            <a:r>
              <a:rPr dirty="0" sz="2900" spc="-140">
                <a:latin typeface="Trebuchet MS"/>
                <a:cs typeface="Trebuchet MS"/>
              </a:rPr>
              <a:t>pins </a:t>
            </a:r>
            <a:r>
              <a:rPr dirty="0" sz="2900" spc="-125">
                <a:latin typeface="Trebuchet MS"/>
                <a:cs typeface="Trebuchet MS"/>
              </a:rPr>
              <a:t>on </a:t>
            </a:r>
            <a:r>
              <a:rPr dirty="0" sz="2900" spc="-185">
                <a:latin typeface="Trebuchet MS"/>
                <a:cs typeface="Trebuchet MS"/>
              </a:rPr>
              <a:t>the</a:t>
            </a:r>
            <a:r>
              <a:rPr dirty="0" sz="2900" spc="-110">
                <a:latin typeface="Trebuchet MS"/>
                <a:cs typeface="Trebuchet MS"/>
              </a:rPr>
              <a:t> </a:t>
            </a:r>
            <a:r>
              <a:rPr dirty="0" sz="2900" spc="-195">
                <a:latin typeface="Trebuchet MS"/>
                <a:cs typeface="Trebuchet MS"/>
              </a:rPr>
              <a:t>arduino.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26780" y="7082956"/>
            <a:ext cx="7214234" cy="2310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2900" spc="-130">
                <a:latin typeface="Trebuchet MS"/>
                <a:cs typeface="Trebuchet MS"/>
              </a:rPr>
              <a:t>This </a:t>
            </a:r>
            <a:r>
              <a:rPr dirty="0" sz="2900" spc="-175">
                <a:latin typeface="Trebuchet MS"/>
                <a:cs typeface="Trebuchet MS"/>
              </a:rPr>
              <a:t>step </a:t>
            </a:r>
            <a:r>
              <a:rPr dirty="0" sz="2900" spc="-170">
                <a:latin typeface="Trebuchet MS"/>
                <a:cs typeface="Trebuchet MS"/>
              </a:rPr>
              <a:t>mainly involves </a:t>
            </a:r>
            <a:r>
              <a:rPr dirty="0" sz="2900" spc="-155">
                <a:latin typeface="Trebuchet MS"/>
                <a:cs typeface="Trebuchet MS"/>
              </a:rPr>
              <a:t>painting </a:t>
            </a:r>
            <a:r>
              <a:rPr dirty="0" sz="2900" spc="-185">
                <a:latin typeface="Trebuchet MS"/>
                <a:cs typeface="Trebuchet MS"/>
              </a:rPr>
              <a:t>the </a:t>
            </a:r>
            <a:r>
              <a:rPr dirty="0" sz="2900" spc="-155">
                <a:latin typeface="Trebuchet MS"/>
                <a:cs typeface="Trebuchet MS"/>
              </a:rPr>
              <a:t>chassis </a:t>
            </a:r>
            <a:r>
              <a:rPr dirty="0" sz="2900" spc="-185">
                <a:latin typeface="Trebuchet MS"/>
                <a:cs typeface="Trebuchet MS"/>
              </a:rPr>
              <a:t>and  </a:t>
            </a:r>
            <a:r>
              <a:rPr dirty="0" sz="2900" spc="-170">
                <a:latin typeface="Trebuchet MS"/>
                <a:cs typeface="Trebuchet MS"/>
              </a:rPr>
              <a:t>covering </a:t>
            </a:r>
            <a:r>
              <a:rPr dirty="0" sz="2900" spc="-185">
                <a:latin typeface="Trebuchet MS"/>
                <a:cs typeface="Trebuchet MS"/>
              </a:rPr>
              <a:t>up </a:t>
            </a:r>
            <a:r>
              <a:rPr dirty="0" sz="2900" spc="-180">
                <a:latin typeface="Trebuchet MS"/>
                <a:cs typeface="Trebuchet MS"/>
              </a:rPr>
              <a:t>any </a:t>
            </a:r>
            <a:r>
              <a:rPr dirty="0" sz="2900" spc="-155">
                <a:latin typeface="Trebuchet MS"/>
                <a:cs typeface="Trebuchet MS"/>
              </a:rPr>
              <a:t>exposed </a:t>
            </a:r>
            <a:r>
              <a:rPr dirty="0" sz="2900" spc="-210">
                <a:latin typeface="Trebuchet MS"/>
                <a:cs typeface="Trebuchet MS"/>
              </a:rPr>
              <a:t>wires, </a:t>
            </a:r>
            <a:r>
              <a:rPr dirty="0" sz="2900" spc="-170">
                <a:latin typeface="Trebuchet MS"/>
                <a:cs typeface="Trebuchet MS"/>
              </a:rPr>
              <a:t>as </a:t>
            </a:r>
            <a:r>
              <a:rPr dirty="0" sz="2900" spc="-175">
                <a:latin typeface="Trebuchet MS"/>
                <a:cs typeface="Trebuchet MS"/>
              </a:rPr>
              <a:t>best </a:t>
            </a:r>
            <a:r>
              <a:rPr dirty="0" sz="2900" spc="-200">
                <a:latin typeface="Trebuchet MS"/>
                <a:cs typeface="Trebuchet MS"/>
              </a:rPr>
              <a:t>we</a:t>
            </a:r>
            <a:r>
              <a:rPr dirty="0" sz="2900" spc="30">
                <a:latin typeface="Trebuchet MS"/>
                <a:cs typeface="Trebuchet MS"/>
              </a:rPr>
              <a:t> </a:t>
            </a:r>
            <a:r>
              <a:rPr dirty="0" sz="2900" spc="-250">
                <a:latin typeface="Trebuchet MS"/>
                <a:cs typeface="Trebuchet MS"/>
              </a:rPr>
              <a:t>can.</a:t>
            </a:r>
            <a:endParaRPr sz="2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3900" spc="275" b="1">
                <a:latin typeface="Arial"/>
                <a:cs typeface="Arial"/>
              </a:rPr>
              <a:t>Images </a:t>
            </a:r>
            <a:r>
              <a:rPr dirty="0" sz="3900" spc="295" b="1">
                <a:latin typeface="Arial"/>
                <a:cs typeface="Arial"/>
              </a:rPr>
              <a:t>on </a:t>
            </a:r>
            <a:r>
              <a:rPr dirty="0" sz="3900" spc="260" b="1">
                <a:latin typeface="Arial"/>
                <a:cs typeface="Arial"/>
              </a:rPr>
              <a:t>next </a:t>
            </a:r>
            <a:r>
              <a:rPr dirty="0" sz="3900" spc="165" b="1">
                <a:latin typeface="Arial"/>
                <a:cs typeface="Arial"/>
              </a:rPr>
              <a:t>slide</a:t>
            </a:r>
            <a:r>
              <a:rPr dirty="0" sz="3900" spc="-660" b="1">
                <a:latin typeface="Arial"/>
                <a:cs typeface="Arial"/>
              </a:rPr>
              <a:t> </a:t>
            </a:r>
            <a:r>
              <a:rPr dirty="0" sz="3900" spc="755" b="1">
                <a:latin typeface="Arial"/>
                <a:cs typeface="Arial"/>
              </a:rPr>
              <a:t>--&gt;</a:t>
            </a:r>
            <a:endParaRPr sz="3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2738" y="132479"/>
            <a:ext cx="17702530" cy="9888855"/>
            <a:chOff x="292738" y="132479"/>
            <a:chExt cx="17702530" cy="9888855"/>
          </a:xfrm>
        </p:grpSpPr>
        <p:sp>
          <p:nvSpPr>
            <p:cNvPr id="4" name="object 4"/>
            <p:cNvSpPr/>
            <p:nvPr/>
          </p:nvSpPr>
          <p:spPr>
            <a:xfrm>
              <a:off x="292738" y="267161"/>
              <a:ext cx="17702530" cy="9754235"/>
            </a:xfrm>
            <a:custGeom>
              <a:avLst/>
              <a:gdLst/>
              <a:ahLst/>
              <a:cxnLst/>
              <a:rect l="l" t="t" r="r" b="b"/>
              <a:pathLst>
                <a:path w="17702530" h="9754235">
                  <a:moveTo>
                    <a:pt x="17522910" y="9754092"/>
                  </a:moveTo>
                  <a:lnTo>
                    <a:pt x="179607" y="9754092"/>
                  </a:lnTo>
                  <a:lnTo>
                    <a:pt x="147620" y="9750353"/>
                  </a:lnTo>
                  <a:lnTo>
                    <a:pt x="106700" y="9735585"/>
                  </a:lnTo>
                  <a:lnTo>
                    <a:pt x="70527" y="9712477"/>
                  </a:lnTo>
                  <a:lnTo>
                    <a:pt x="40220" y="9682181"/>
                  </a:lnTo>
                  <a:lnTo>
                    <a:pt x="17091" y="9645975"/>
                  </a:lnTo>
                  <a:lnTo>
                    <a:pt x="2322" y="9605052"/>
                  </a:lnTo>
                  <a:lnTo>
                    <a:pt x="0" y="9585184"/>
                  </a:lnTo>
                  <a:lnTo>
                    <a:pt x="0" y="167482"/>
                  </a:lnTo>
                  <a:lnTo>
                    <a:pt x="17091" y="106698"/>
                  </a:lnTo>
                  <a:lnTo>
                    <a:pt x="40220" y="70493"/>
                  </a:lnTo>
                  <a:lnTo>
                    <a:pt x="70495" y="40219"/>
                  </a:lnTo>
                  <a:lnTo>
                    <a:pt x="106700" y="17090"/>
                  </a:lnTo>
                  <a:lnTo>
                    <a:pt x="147620" y="2321"/>
                  </a:lnTo>
                  <a:lnTo>
                    <a:pt x="167479" y="0"/>
                  </a:lnTo>
                  <a:lnTo>
                    <a:pt x="17535041" y="0"/>
                  </a:lnTo>
                  <a:lnTo>
                    <a:pt x="17554903" y="2321"/>
                  </a:lnTo>
                  <a:lnTo>
                    <a:pt x="17595826" y="17090"/>
                  </a:lnTo>
                  <a:lnTo>
                    <a:pt x="17631980" y="40186"/>
                  </a:lnTo>
                  <a:lnTo>
                    <a:pt x="192039" y="40186"/>
                  </a:lnTo>
                  <a:lnTo>
                    <a:pt x="144390" y="48014"/>
                  </a:lnTo>
                  <a:lnTo>
                    <a:pt x="102749" y="69745"/>
                  </a:lnTo>
                  <a:lnTo>
                    <a:pt x="69747" y="102748"/>
                  </a:lnTo>
                  <a:lnTo>
                    <a:pt x="48016" y="144389"/>
                  </a:lnTo>
                  <a:lnTo>
                    <a:pt x="40188" y="192037"/>
                  </a:lnTo>
                  <a:lnTo>
                    <a:pt x="40188" y="9560626"/>
                  </a:lnTo>
                  <a:lnTo>
                    <a:pt x="48016" y="9608277"/>
                  </a:lnTo>
                  <a:lnTo>
                    <a:pt x="69747" y="9649919"/>
                  </a:lnTo>
                  <a:lnTo>
                    <a:pt x="102749" y="9682920"/>
                  </a:lnTo>
                  <a:lnTo>
                    <a:pt x="144390" y="9704649"/>
                  </a:lnTo>
                  <a:lnTo>
                    <a:pt x="192039" y="9712477"/>
                  </a:lnTo>
                  <a:lnTo>
                    <a:pt x="17632000" y="9712477"/>
                  </a:lnTo>
                  <a:lnTo>
                    <a:pt x="17595826" y="9735585"/>
                  </a:lnTo>
                  <a:lnTo>
                    <a:pt x="17554903" y="9750353"/>
                  </a:lnTo>
                  <a:lnTo>
                    <a:pt x="17522910" y="9754092"/>
                  </a:lnTo>
                  <a:close/>
                </a:path>
                <a:path w="17702530" h="9754235">
                  <a:moveTo>
                    <a:pt x="17632000" y="9712477"/>
                  </a:moveTo>
                  <a:lnTo>
                    <a:pt x="17510477" y="9712477"/>
                  </a:lnTo>
                  <a:lnTo>
                    <a:pt x="17558128" y="9704649"/>
                  </a:lnTo>
                  <a:lnTo>
                    <a:pt x="17599770" y="9682920"/>
                  </a:lnTo>
                  <a:lnTo>
                    <a:pt x="17632771" y="9649919"/>
                  </a:lnTo>
                  <a:lnTo>
                    <a:pt x="17654500" y="9608277"/>
                  </a:lnTo>
                  <a:lnTo>
                    <a:pt x="17662328" y="9560626"/>
                  </a:lnTo>
                  <a:lnTo>
                    <a:pt x="17662328" y="192037"/>
                  </a:lnTo>
                  <a:lnTo>
                    <a:pt x="17654500" y="144389"/>
                  </a:lnTo>
                  <a:lnTo>
                    <a:pt x="17632771" y="102748"/>
                  </a:lnTo>
                  <a:lnTo>
                    <a:pt x="17599770" y="69745"/>
                  </a:lnTo>
                  <a:lnTo>
                    <a:pt x="17558128" y="48014"/>
                  </a:lnTo>
                  <a:lnTo>
                    <a:pt x="17510477" y="40186"/>
                  </a:lnTo>
                  <a:lnTo>
                    <a:pt x="17631980" y="40186"/>
                  </a:lnTo>
                  <a:lnTo>
                    <a:pt x="17662307" y="70493"/>
                  </a:lnTo>
                  <a:lnTo>
                    <a:pt x="17685436" y="106698"/>
                  </a:lnTo>
                  <a:lnTo>
                    <a:pt x="17700204" y="147617"/>
                  </a:lnTo>
                  <a:lnTo>
                    <a:pt x="17702526" y="9585184"/>
                  </a:lnTo>
                  <a:lnTo>
                    <a:pt x="17700204" y="9605052"/>
                  </a:lnTo>
                  <a:lnTo>
                    <a:pt x="17685436" y="9645975"/>
                  </a:lnTo>
                  <a:lnTo>
                    <a:pt x="17662307" y="9682181"/>
                  </a:lnTo>
                  <a:lnTo>
                    <a:pt x="17632000" y="9712477"/>
                  </a:lnTo>
                  <a:close/>
                </a:path>
              </a:pathLst>
            </a:custGeom>
            <a:solidFill>
              <a:srgbClr val="F454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977079" y="362733"/>
              <a:ext cx="8016331" cy="62942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13536" y="4354098"/>
              <a:ext cx="6427500" cy="54820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4013" y="132479"/>
              <a:ext cx="6613955" cy="65256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 rot="20580000">
            <a:off x="1790394" y="5193642"/>
            <a:ext cx="5151039" cy="635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25"/>
              </a:lnSpc>
            </a:pPr>
            <a:r>
              <a:rPr dirty="0" baseline="-3888" sz="7500" spc="547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baseline="-2777" sz="7500" spc="547" b="1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baseline="-2222" sz="7500" spc="547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baseline="-1666" sz="7500" spc="547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baseline="-1111" sz="7500" spc="547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000" spc="365" b="1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dirty="0" sz="5000" spc="365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5000" spc="36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1111" sz="7500" spc="547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baseline="1666" sz="7500" spc="547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baseline="1666" sz="7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120000">
            <a:off x="6202284" y="8511747"/>
            <a:ext cx="5804608" cy="1016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7840"/>
              </a:lnSpc>
            </a:pPr>
            <a:r>
              <a:rPr dirty="0" sz="8000" spc="1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8000" spc="7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0" spc="-21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8000" spc="10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0" spc="330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8000" spc="73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8000" spc="10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8000" spc="25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8000" spc="47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8000" spc="-204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8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1140000">
            <a:off x="11040209" y="931647"/>
            <a:ext cx="3213773" cy="812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315"/>
              </a:lnSpc>
            </a:pPr>
            <a:r>
              <a:rPr dirty="0" sz="6400" spc="715" b="1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6400" spc="715" b="1">
                <a:solidFill>
                  <a:srgbClr val="FFFFFF"/>
                </a:solidFill>
                <a:latin typeface="Arial"/>
                <a:cs typeface="Arial"/>
              </a:rPr>
              <a:t>iri</a:t>
            </a:r>
            <a:r>
              <a:rPr dirty="0" sz="6400" spc="715" b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6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4788" y="2445592"/>
            <a:ext cx="11639549" cy="727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dirty="0" spc="30">
                <a:latin typeface="Arial"/>
                <a:cs typeface="Arial"/>
              </a:rPr>
              <a:t>Engineering</a:t>
            </a:r>
            <a:r>
              <a:rPr dirty="0" spc="18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Technology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077720"/>
          </a:xfrm>
          <a:custGeom>
            <a:avLst/>
            <a:gdLst/>
            <a:ahLst/>
            <a:cxnLst/>
            <a:rect l="l" t="t" r="r" b="b"/>
            <a:pathLst>
              <a:path w="18288000" h="2077720">
                <a:moveTo>
                  <a:pt x="18288000" y="2077110"/>
                </a:moveTo>
                <a:lnTo>
                  <a:pt x="0" y="207711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2077110"/>
                </a:lnTo>
                <a:close/>
              </a:path>
            </a:pathLst>
          </a:custGeom>
          <a:solidFill>
            <a:srgbClr val="D4DB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324788" y="2445592"/>
            <a:ext cx="11639549" cy="7277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dirty="0" spc="30">
                <a:latin typeface="Arial"/>
                <a:cs typeface="Arial"/>
              </a:rPr>
              <a:t>Engineering</a:t>
            </a:r>
            <a:r>
              <a:rPr dirty="0" spc="185">
                <a:latin typeface="Arial"/>
                <a:cs typeface="Arial"/>
              </a:rPr>
              <a:t> </a:t>
            </a:r>
            <a:r>
              <a:rPr dirty="0" spc="35">
                <a:latin typeface="Arial"/>
                <a:cs typeface="Arial"/>
              </a:rPr>
              <a:t>Technology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Iamdk_25</dc:creator>
  <cp:keywords>DAFg2nEyoTc,BAEbVp71peA</cp:keywords>
  <dc:title>Showcase Portfolio</dc:title>
  <dcterms:created xsi:type="dcterms:W3CDTF">2023-04-25T03:58:38Z</dcterms:created>
  <dcterms:modified xsi:type="dcterms:W3CDTF">2023-04-25T03:58:38Z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2023-04-25T00:00:00Z</vt:filetime>
  </property>
</Properties>
</file>